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1"/>
  </p:sldMasterIdLst>
  <p:notesMasterIdLst>
    <p:notesMasterId r:id="rId35"/>
  </p:notesMasterIdLst>
  <p:sldIdLst>
    <p:sldId id="1093" r:id="rId2"/>
    <p:sldId id="1101" r:id="rId3"/>
    <p:sldId id="1013" r:id="rId4"/>
    <p:sldId id="1009" r:id="rId5"/>
    <p:sldId id="1022" r:id="rId6"/>
    <p:sldId id="1029" r:id="rId7"/>
    <p:sldId id="1033" r:id="rId8"/>
    <p:sldId id="1036" r:id="rId9"/>
    <p:sldId id="1102" r:id="rId10"/>
    <p:sldId id="1094" r:id="rId11"/>
    <p:sldId id="1039" r:id="rId12"/>
    <p:sldId id="1041" r:id="rId13"/>
    <p:sldId id="1042" r:id="rId14"/>
    <p:sldId id="1048" r:id="rId15"/>
    <p:sldId id="1050" r:id="rId16"/>
    <p:sldId id="1052" r:id="rId17"/>
    <p:sldId id="1064" r:id="rId18"/>
    <p:sldId id="1067" r:id="rId19"/>
    <p:sldId id="1095" r:id="rId20"/>
    <p:sldId id="1069" r:id="rId21"/>
    <p:sldId id="1071" r:id="rId22"/>
    <p:sldId id="1072" r:id="rId23"/>
    <p:sldId id="1080" r:id="rId24"/>
    <p:sldId id="1081" r:id="rId25"/>
    <p:sldId id="1103" r:id="rId26"/>
    <p:sldId id="1085" r:id="rId27"/>
    <p:sldId id="1086" r:id="rId28"/>
    <p:sldId id="1087" r:id="rId29"/>
    <p:sldId id="1088" r:id="rId30"/>
    <p:sldId id="1089" r:id="rId31"/>
    <p:sldId id="1098" r:id="rId32"/>
    <p:sldId id="1099" r:id="rId33"/>
    <p:sldId id="1091"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u" initials="S" lastIdx="1" clrIdx="0">
    <p:extLst>
      <p:ext uri="{19B8F6BF-5375-455C-9EA6-DF929625EA0E}">
        <p15:presenceInfo xmlns:p15="http://schemas.microsoft.com/office/powerpoint/2012/main" userId="S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DBEC"/>
    <a:srgbClr val="C00300"/>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96404" autoAdjust="0"/>
  </p:normalViewPr>
  <p:slideViewPr>
    <p:cSldViewPr snapToGrid="0" snapToObjects="1">
      <p:cViewPr varScale="1">
        <p:scale>
          <a:sx n="86" d="100"/>
          <a:sy n="86" d="100"/>
        </p:scale>
        <p:origin x="1248" y="67"/>
      </p:cViewPr>
      <p:guideLst/>
    </p:cSldViewPr>
  </p:slideViewPr>
  <p:outlineViewPr>
    <p:cViewPr>
      <p:scale>
        <a:sx n="33" d="100"/>
        <a:sy n="33" d="100"/>
      </p:scale>
      <p:origin x="0" y="-4284"/>
    </p:cViewPr>
  </p:outlineViewPr>
  <p:notesTextViewPr>
    <p:cViewPr>
      <p:scale>
        <a:sx n="1" d="1"/>
        <a:sy n="1" d="1"/>
      </p:scale>
      <p:origin x="0" y="0"/>
    </p:cViewPr>
  </p:notesTextViewPr>
  <p:sorterViewPr>
    <p:cViewPr>
      <p:scale>
        <a:sx n="100" d="100"/>
        <a:sy n="100" d="100"/>
      </p:scale>
      <p:origin x="0" y="-610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2913549868766409E-2"/>
          <c:y val="0.13535119381485947"/>
          <c:w val="0.9025031167979003"/>
          <c:h val="0.66460339141330715"/>
        </c:manualLayout>
      </c:layout>
      <c:bar3DChart>
        <c:barDir val="col"/>
        <c:grouping val="stacked"/>
        <c:varyColors val="0"/>
        <c:ser>
          <c:idx val="0"/>
          <c:order val="0"/>
          <c:tx>
            <c:strRef>
              <c:f>Sayfa1!$B$1</c:f>
              <c:strCache>
                <c:ptCount val="1"/>
                <c:pt idx="0">
                  <c:v>Açık İhale</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chemeClr val="lt1"/>
                    </a:solidFill>
                    <a:latin typeface="+mn-lt"/>
                    <a:ea typeface="+mn-ea"/>
                    <a:cs typeface="+mn-cs"/>
                  </a:defRPr>
                </a:pPr>
                <a:endParaRPr lang="tr-T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Sayfa1!$A$2:$A$6</c:f>
              <c:numCache>
                <c:formatCode>General</c:formatCode>
                <c:ptCount val="5"/>
                <c:pt idx="0">
                  <c:v>2019</c:v>
                </c:pt>
                <c:pt idx="1">
                  <c:v>2020</c:v>
                </c:pt>
                <c:pt idx="2">
                  <c:v>2021</c:v>
                </c:pt>
                <c:pt idx="3">
                  <c:v>2022</c:v>
                </c:pt>
              </c:numCache>
            </c:numRef>
          </c:cat>
          <c:val>
            <c:numRef>
              <c:f>Sayfa1!$B$2:$B$6</c:f>
              <c:numCache>
                <c:formatCode>General</c:formatCode>
                <c:ptCount val="5"/>
                <c:pt idx="0">
                  <c:v>80</c:v>
                </c:pt>
                <c:pt idx="1">
                  <c:v>100</c:v>
                </c:pt>
                <c:pt idx="2">
                  <c:v>90</c:v>
                </c:pt>
                <c:pt idx="3">
                  <c:v>85</c:v>
                </c:pt>
              </c:numCache>
            </c:numRef>
          </c:val>
          <c:extLst xmlns:c16r2="http://schemas.microsoft.com/office/drawing/2015/06/chart">
            <c:ext xmlns:c16="http://schemas.microsoft.com/office/drawing/2014/chart" uri="{C3380CC4-5D6E-409C-BE32-E72D297353CC}">
              <c16:uniqueId val="{00000000-6944-4ADB-A9BD-A5286600268D}"/>
            </c:ext>
          </c:extLst>
        </c:ser>
        <c:ser>
          <c:idx val="1"/>
          <c:order val="1"/>
          <c:tx>
            <c:strRef>
              <c:f>Sayfa1!$C$1</c:f>
              <c:strCache>
                <c:ptCount val="1"/>
                <c:pt idx="0">
                  <c:v>Pazarlık İhalesi</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chemeClr val="lt1"/>
                    </a:solidFill>
                    <a:latin typeface="+mn-lt"/>
                    <a:ea typeface="+mn-ea"/>
                    <a:cs typeface="+mn-cs"/>
                  </a:defRPr>
                </a:pPr>
                <a:endParaRPr lang="tr-T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Sayfa1!$A$2:$A$6</c:f>
              <c:numCache>
                <c:formatCode>General</c:formatCode>
                <c:ptCount val="5"/>
                <c:pt idx="0">
                  <c:v>2019</c:v>
                </c:pt>
                <c:pt idx="1">
                  <c:v>2020</c:v>
                </c:pt>
                <c:pt idx="2">
                  <c:v>2021</c:v>
                </c:pt>
                <c:pt idx="3">
                  <c:v>2022</c:v>
                </c:pt>
              </c:numCache>
            </c:numRef>
          </c:cat>
          <c:val>
            <c:numRef>
              <c:f>Sayfa1!$C$2:$C$6</c:f>
              <c:numCache>
                <c:formatCode>General</c:formatCode>
                <c:ptCount val="5"/>
                <c:pt idx="0">
                  <c:v>20</c:v>
                </c:pt>
                <c:pt idx="1">
                  <c:v>0</c:v>
                </c:pt>
                <c:pt idx="2">
                  <c:v>10</c:v>
                </c:pt>
                <c:pt idx="3">
                  <c:v>15</c:v>
                </c:pt>
              </c:numCache>
            </c:numRef>
          </c:val>
          <c:extLst xmlns:c16r2="http://schemas.microsoft.com/office/drawing/2015/06/chart">
            <c:ext xmlns:c16="http://schemas.microsoft.com/office/drawing/2014/chart" uri="{C3380CC4-5D6E-409C-BE32-E72D297353CC}">
              <c16:uniqueId val="{00000001-6944-4ADB-A9BD-A5286600268D}"/>
            </c:ext>
          </c:extLst>
        </c:ser>
        <c:ser>
          <c:idx val="2"/>
          <c:order val="2"/>
          <c:tx>
            <c:strRef>
              <c:f>Sayfa1!$D$1</c:f>
              <c:strCache>
                <c:ptCount val="1"/>
                <c:pt idx="0">
                  <c:v>Belli İstekliler Arasında İhale</c:v>
                </c:pt>
              </c:strCache>
            </c:strRef>
          </c:tx>
          <c:spPr>
            <a:solidFill>
              <a:schemeClr val="accent3"/>
            </a:solidFill>
            <a:ln>
              <a:noFill/>
            </a:ln>
            <a:effectLst>
              <a:outerShdw blurRad="50800" dist="50800" dir="5400000" algn="ctr" rotWithShape="0">
                <a:schemeClr val="accent1">
                  <a:lumMod val="75000"/>
                </a:scheme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chemeClr val="lt1"/>
                    </a:solidFill>
                    <a:latin typeface="+mn-lt"/>
                    <a:ea typeface="+mn-ea"/>
                    <a:cs typeface="+mn-cs"/>
                  </a:defRPr>
                </a:pPr>
                <a:endParaRPr lang="tr-T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Sayfa1!$A$2:$A$6</c:f>
              <c:numCache>
                <c:formatCode>General</c:formatCode>
                <c:ptCount val="5"/>
                <c:pt idx="0">
                  <c:v>2019</c:v>
                </c:pt>
                <c:pt idx="1">
                  <c:v>2020</c:v>
                </c:pt>
                <c:pt idx="2">
                  <c:v>2021</c:v>
                </c:pt>
                <c:pt idx="3">
                  <c:v>2022</c:v>
                </c:pt>
              </c:numCache>
            </c:numRef>
          </c:cat>
          <c:val>
            <c:numRef>
              <c:f>Sayfa1!$D$2:$D$6</c:f>
              <c:numCache>
                <c:formatCode>General</c:formatCode>
                <c:ptCount val="5"/>
                <c:pt idx="0">
                  <c:v>0</c:v>
                </c:pt>
                <c:pt idx="1">
                  <c:v>0</c:v>
                </c:pt>
                <c:pt idx="2">
                  <c:v>0</c:v>
                </c:pt>
                <c:pt idx="3">
                  <c:v>0</c:v>
                </c:pt>
              </c:numCache>
            </c:numRef>
          </c:val>
          <c:extLst xmlns:c16r2="http://schemas.microsoft.com/office/drawing/2015/06/chart">
            <c:ext xmlns:c16="http://schemas.microsoft.com/office/drawing/2014/chart" uri="{C3380CC4-5D6E-409C-BE32-E72D297353CC}">
              <c16:uniqueId val="{00000002-6944-4ADB-A9BD-A5286600268D}"/>
            </c:ext>
          </c:extLst>
        </c:ser>
        <c:dLbls>
          <c:showLegendKey val="0"/>
          <c:showVal val="1"/>
          <c:showCatName val="0"/>
          <c:showSerName val="0"/>
          <c:showPercent val="0"/>
          <c:showBubbleSize val="0"/>
        </c:dLbls>
        <c:gapWidth val="79"/>
        <c:shape val="cylinder"/>
        <c:axId val="435058944"/>
        <c:axId val="435066560"/>
        <c:axId val="0"/>
      </c:bar3DChart>
      <c:catAx>
        <c:axId val="435058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tr-TR"/>
          </a:p>
        </c:txPr>
        <c:crossAx val="435066560"/>
        <c:crosses val="autoZero"/>
        <c:auto val="1"/>
        <c:lblAlgn val="ctr"/>
        <c:lblOffset val="100"/>
        <c:noMultiLvlLbl val="0"/>
      </c:catAx>
      <c:valAx>
        <c:axId val="435066560"/>
        <c:scaling>
          <c:orientation val="minMax"/>
        </c:scaling>
        <c:delete val="1"/>
        <c:axPos val="l"/>
        <c:numFmt formatCode="General" sourceLinked="1"/>
        <c:majorTickMark val="none"/>
        <c:minorTickMark val="none"/>
        <c:tickLblPos val="nextTo"/>
        <c:crossAx val="435058944"/>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tr-TR"/>
          </a:p>
        </c:txPr>
      </c:legendEntry>
      <c:legendEntry>
        <c:idx val="1"/>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tr-TR"/>
          </a:p>
        </c:txPr>
      </c:legendEntry>
      <c:legendEntry>
        <c:idx val="2"/>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tr-TR"/>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7496883202099732E-2"/>
          <c:y val="0.13535119381485947"/>
          <c:w val="0.9025031167979003"/>
          <c:h val="0.66460339141330715"/>
        </c:manualLayout>
      </c:layout>
      <c:bar3DChart>
        <c:barDir val="col"/>
        <c:grouping val="stacked"/>
        <c:varyColors val="0"/>
        <c:ser>
          <c:idx val="0"/>
          <c:order val="0"/>
          <c:tx>
            <c:strRef>
              <c:f>Sayfa1!$B$1</c:f>
              <c:strCache>
                <c:ptCount val="1"/>
                <c:pt idx="0">
                  <c:v>Yapım İşi</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chemeClr val="lt1"/>
                    </a:solidFill>
                    <a:latin typeface="+mn-lt"/>
                    <a:ea typeface="+mn-ea"/>
                    <a:cs typeface="+mn-cs"/>
                  </a:defRPr>
                </a:pPr>
                <a:endParaRPr lang="tr-T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Sayfa1!$A$2:$A$6</c:f>
              <c:numCache>
                <c:formatCode>General</c:formatCode>
                <c:ptCount val="5"/>
                <c:pt idx="0">
                  <c:v>2019</c:v>
                </c:pt>
                <c:pt idx="1">
                  <c:v>2020</c:v>
                </c:pt>
                <c:pt idx="2">
                  <c:v>2021</c:v>
                </c:pt>
                <c:pt idx="3">
                  <c:v>2022</c:v>
                </c:pt>
              </c:numCache>
            </c:numRef>
          </c:cat>
          <c:val>
            <c:numRef>
              <c:f>Sayfa1!$B$2:$B$6</c:f>
              <c:numCache>
                <c:formatCode>General</c:formatCode>
                <c:ptCount val="5"/>
                <c:pt idx="0">
                  <c:v>22</c:v>
                </c:pt>
                <c:pt idx="1">
                  <c:v>41</c:v>
                </c:pt>
                <c:pt idx="2">
                  <c:v>30</c:v>
                </c:pt>
                <c:pt idx="3">
                  <c:v>54</c:v>
                </c:pt>
              </c:numCache>
            </c:numRef>
          </c:val>
          <c:extLst xmlns:c16r2="http://schemas.microsoft.com/office/drawing/2015/06/chart">
            <c:ext xmlns:c16="http://schemas.microsoft.com/office/drawing/2014/chart" uri="{C3380CC4-5D6E-409C-BE32-E72D297353CC}">
              <c16:uniqueId val="{00000000-6944-4ADB-A9BD-A5286600268D}"/>
            </c:ext>
          </c:extLst>
        </c:ser>
        <c:ser>
          <c:idx val="1"/>
          <c:order val="1"/>
          <c:tx>
            <c:strRef>
              <c:f>Sayfa1!$C$1</c:f>
              <c:strCache>
                <c:ptCount val="1"/>
                <c:pt idx="0">
                  <c:v>Mal Alımı</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chemeClr val="lt1"/>
                    </a:solidFill>
                    <a:latin typeface="+mn-lt"/>
                    <a:ea typeface="+mn-ea"/>
                    <a:cs typeface="+mn-cs"/>
                  </a:defRPr>
                </a:pPr>
                <a:endParaRPr lang="tr-T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Sayfa1!$A$2:$A$6</c:f>
              <c:numCache>
                <c:formatCode>General</c:formatCode>
                <c:ptCount val="5"/>
                <c:pt idx="0">
                  <c:v>2019</c:v>
                </c:pt>
                <c:pt idx="1">
                  <c:v>2020</c:v>
                </c:pt>
                <c:pt idx="2">
                  <c:v>2021</c:v>
                </c:pt>
                <c:pt idx="3">
                  <c:v>2022</c:v>
                </c:pt>
              </c:numCache>
            </c:numRef>
          </c:cat>
          <c:val>
            <c:numRef>
              <c:f>Sayfa1!$C$2:$C$6</c:f>
              <c:numCache>
                <c:formatCode>General</c:formatCode>
                <c:ptCount val="5"/>
                <c:pt idx="0">
                  <c:v>44</c:v>
                </c:pt>
                <c:pt idx="1">
                  <c:v>14</c:v>
                </c:pt>
                <c:pt idx="2">
                  <c:v>28</c:v>
                </c:pt>
                <c:pt idx="3">
                  <c:v>27</c:v>
                </c:pt>
              </c:numCache>
            </c:numRef>
          </c:val>
          <c:extLst xmlns:c16r2="http://schemas.microsoft.com/office/drawing/2015/06/chart">
            <c:ext xmlns:c16="http://schemas.microsoft.com/office/drawing/2014/chart" uri="{C3380CC4-5D6E-409C-BE32-E72D297353CC}">
              <c16:uniqueId val="{00000001-6944-4ADB-A9BD-A5286600268D}"/>
            </c:ext>
          </c:extLst>
        </c:ser>
        <c:ser>
          <c:idx val="2"/>
          <c:order val="2"/>
          <c:tx>
            <c:strRef>
              <c:f>Sayfa1!$D$1</c:f>
              <c:strCache>
                <c:ptCount val="1"/>
                <c:pt idx="0">
                  <c:v>Hizmet Alımı</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chemeClr val="lt1"/>
                    </a:solidFill>
                    <a:latin typeface="+mn-lt"/>
                    <a:ea typeface="+mn-ea"/>
                    <a:cs typeface="+mn-cs"/>
                  </a:defRPr>
                </a:pPr>
                <a:endParaRPr lang="tr-T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Sayfa1!$A$2:$A$6</c:f>
              <c:numCache>
                <c:formatCode>General</c:formatCode>
                <c:ptCount val="5"/>
                <c:pt idx="0">
                  <c:v>2019</c:v>
                </c:pt>
                <c:pt idx="1">
                  <c:v>2020</c:v>
                </c:pt>
                <c:pt idx="2">
                  <c:v>2021</c:v>
                </c:pt>
                <c:pt idx="3">
                  <c:v>2022</c:v>
                </c:pt>
              </c:numCache>
            </c:numRef>
          </c:cat>
          <c:val>
            <c:numRef>
              <c:f>Sayfa1!$D$2:$D$6</c:f>
              <c:numCache>
                <c:formatCode>General</c:formatCode>
                <c:ptCount val="5"/>
                <c:pt idx="0">
                  <c:v>34</c:v>
                </c:pt>
                <c:pt idx="1">
                  <c:v>45</c:v>
                </c:pt>
                <c:pt idx="2">
                  <c:v>42</c:v>
                </c:pt>
                <c:pt idx="3">
                  <c:v>19</c:v>
                </c:pt>
              </c:numCache>
            </c:numRef>
          </c:val>
          <c:extLst xmlns:c16r2="http://schemas.microsoft.com/office/drawing/2015/06/chart">
            <c:ext xmlns:c16="http://schemas.microsoft.com/office/drawing/2014/chart" uri="{C3380CC4-5D6E-409C-BE32-E72D297353CC}">
              <c16:uniqueId val="{00000002-6944-4ADB-A9BD-A5286600268D}"/>
            </c:ext>
          </c:extLst>
        </c:ser>
        <c:dLbls>
          <c:showLegendKey val="0"/>
          <c:showVal val="1"/>
          <c:showCatName val="0"/>
          <c:showSerName val="0"/>
          <c:showPercent val="0"/>
          <c:showBubbleSize val="0"/>
        </c:dLbls>
        <c:gapWidth val="79"/>
        <c:shape val="box"/>
        <c:axId val="435069280"/>
        <c:axId val="435069824"/>
        <c:axId val="0"/>
      </c:bar3DChart>
      <c:catAx>
        <c:axId val="4350692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1" i="0" u="none" strike="noStrike" kern="1200" cap="all" spc="120" normalizeH="0" baseline="0">
                <a:solidFill>
                  <a:schemeClr val="tx1">
                    <a:lumMod val="65000"/>
                    <a:lumOff val="35000"/>
                  </a:schemeClr>
                </a:solidFill>
                <a:latin typeface="+mn-lt"/>
                <a:ea typeface="+mn-ea"/>
                <a:cs typeface="+mn-cs"/>
              </a:defRPr>
            </a:pPr>
            <a:endParaRPr lang="tr-TR"/>
          </a:p>
        </c:txPr>
        <c:crossAx val="435069824"/>
        <c:crosses val="autoZero"/>
        <c:auto val="1"/>
        <c:lblAlgn val="ctr"/>
        <c:lblOffset val="100"/>
        <c:noMultiLvlLbl val="0"/>
      </c:catAx>
      <c:valAx>
        <c:axId val="435069824"/>
        <c:scaling>
          <c:orientation val="minMax"/>
        </c:scaling>
        <c:delete val="1"/>
        <c:axPos val="l"/>
        <c:numFmt formatCode="General" sourceLinked="1"/>
        <c:majorTickMark val="none"/>
        <c:minorTickMark val="none"/>
        <c:tickLblPos val="nextTo"/>
        <c:crossAx val="43506928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064"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064"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208FAA-A569-4902-BC09-48028C5900A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A37475E7-1B66-4F75-908B-0AF2B462B1E9}">
      <dgm:prSet phldrT="[Metin]" custT="1"/>
      <dgm:spPr>
        <a:solidFill>
          <a:schemeClr val="accent2">
            <a:lumMod val="40000"/>
            <a:lumOff val="60000"/>
          </a:schemeClr>
        </a:solidFill>
      </dgm:spPr>
      <dgm:t>
        <a:bodyPr/>
        <a:lstStyle/>
        <a:p>
          <a:r>
            <a:rPr lang="tr-TR" sz="2000" b="1" dirty="0">
              <a:solidFill>
                <a:schemeClr val="tx1"/>
              </a:solidFill>
              <a:latin typeface="+mn-lt"/>
            </a:rPr>
            <a:t>Birincil Mevzuatlar (Kanunlar)</a:t>
          </a:r>
        </a:p>
      </dgm:t>
    </dgm:pt>
    <dgm:pt modelId="{B7B7964E-425B-4155-ACEB-8EFFA7A7404B}" type="parTrans" cxnId="{FE951268-7A34-4446-97CE-9FC747FDBFAA}">
      <dgm:prSet/>
      <dgm:spPr/>
      <dgm:t>
        <a:bodyPr/>
        <a:lstStyle/>
        <a:p>
          <a:endParaRPr lang="tr-TR"/>
        </a:p>
      </dgm:t>
    </dgm:pt>
    <dgm:pt modelId="{B3CDDF81-B960-4C84-A376-12B18E09E145}" type="sibTrans" cxnId="{FE951268-7A34-4446-97CE-9FC747FDBFAA}">
      <dgm:prSet/>
      <dgm:spPr/>
      <dgm:t>
        <a:bodyPr/>
        <a:lstStyle/>
        <a:p>
          <a:endParaRPr lang="tr-TR"/>
        </a:p>
      </dgm:t>
    </dgm:pt>
    <dgm:pt modelId="{19479534-E4FC-405D-A1F5-CFD7F60B7742}">
      <dgm:prSet phldrT="[Metin]" custT="1"/>
      <dgm:spPr>
        <a:solidFill>
          <a:schemeClr val="accent2">
            <a:lumMod val="40000"/>
            <a:lumOff val="60000"/>
          </a:schemeClr>
        </a:solidFill>
      </dgm:spPr>
      <dgm:t>
        <a:bodyPr/>
        <a:lstStyle/>
        <a:p>
          <a:r>
            <a:rPr lang="tr-TR" sz="2000" b="1" dirty="0">
              <a:solidFill>
                <a:schemeClr val="tx1"/>
              </a:solidFill>
            </a:rPr>
            <a:t>İkincil Mevzuatlar (Yönetmelikler)</a:t>
          </a:r>
        </a:p>
      </dgm:t>
    </dgm:pt>
    <dgm:pt modelId="{208D729B-0C4F-4242-BB90-D15FC1D956B2}" type="parTrans" cxnId="{D63A47B4-724D-4476-AE10-96BFFD8FB1FE}">
      <dgm:prSet/>
      <dgm:spPr/>
      <dgm:t>
        <a:bodyPr/>
        <a:lstStyle/>
        <a:p>
          <a:endParaRPr lang="tr-TR"/>
        </a:p>
      </dgm:t>
    </dgm:pt>
    <dgm:pt modelId="{0F4373DC-CA18-454A-96EE-300483E0091E}" type="sibTrans" cxnId="{D63A47B4-724D-4476-AE10-96BFFD8FB1FE}">
      <dgm:prSet/>
      <dgm:spPr/>
      <dgm:t>
        <a:bodyPr/>
        <a:lstStyle/>
        <a:p>
          <a:endParaRPr lang="tr-TR"/>
        </a:p>
      </dgm:t>
    </dgm:pt>
    <dgm:pt modelId="{0398A83A-5896-417B-95C4-2C374F8C48F8}">
      <dgm:prSet custT="1"/>
      <dgm:spPr>
        <a:solidFill>
          <a:schemeClr val="accent3">
            <a:lumMod val="40000"/>
            <a:lumOff val="60000"/>
            <a:alpha val="90000"/>
          </a:schemeClr>
        </a:solidFill>
      </dgm:spPr>
      <dgm:t>
        <a:bodyPr/>
        <a:lstStyle/>
        <a:p>
          <a:r>
            <a:rPr lang="tr-TR" sz="2000" b="0" dirty="0">
              <a:solidFill>
                <a:schemeClr val="tx1"/>
              </a:solidFill>
              <a:latin typeface="+mn-lt"/>
            </a:rPr>
            <a:t>Kamu İhale Kanunu</a:t>
          </a:r>
        </a:p>
      </dgm:t>
    </dgm:pt>
    <dgm:pt modelId="{44E8AC07-D014-41A3-BBCE-E9DB65924BDC}" type="parTrans" cxnId="{271C74DA-7720-4511-BC39-A66499788F7F}">
      <dgm:prSet/>
      <dgm:spPr/>
      <dgm:t>
        <a:bodyPr/>
        <a:lstStyle/>
        <a:p>
          <a:endParaRPr lang="tr-TR"/>
        </a:p>
      </dgm:t>
    </dgm:pt>
    <dgm:pt modelId="{3AC7BBF6-4F6C-47C4-BBBC-DC03B74A38BE}" type="sibTrans" cxnId="{271C74DA-7720-4511-BC39-A66499788F7F}">
      <dgm:prSet/>
      <dgm:spPr/>
      <dgm:t>
        <a:bodyPr/>
        <a:lstStyle/>
        <a:p>
          <a:endParaRPr lang="tr-TR"/>
        </a:p>
      </dgm:t>
    </dgm:pt>
    <dgm:pt modelId="{005A31E7-F948-42A9-869E-CB14ACC2B244}">
      <dgm:prSet custT="1"/>
      <dgm:spPr>
        <a:solidFill>
          <a:schemeClr val="accent3">
            <a:lumMod val="40000"/>
            <a:lumOff val="60000"/>
            <a:alpha val="90000"/>
          </a:schemeClr>
        </a:solidFill>
      </dgm:spPr>
      <dgm:t>
        <a:bodyPr/>
        <a:lstStyle/>
        <a:p>
          <a:r>
            <a:rPr lang="tr-TR" sz="2000" b="0" dirty="0">
              <a:solidFill>
                <a:schemeClr val="tx1"/>
              </a:solidFill>
              <a:latin typeface="+mn-lt"/>
            </a:rPr>
            <a:t>İhale Uygulama Yönetmelikleri</a:t>
          </a:r>
        </a:p>
      </dgm:t>
    </dgm:pt>
    <dgm:pt modelId="{A375C067-0BFB-408B-A50F-D86FC42F12FE}" type="parTrans" cxnId="{45554454-6262-49D1-9D90-6F8614F1E9B3}">
      <dgm:prSet/>
      <dgm:spPr/>
      <dgm:t>
        <a:bodyPr/>
        <a:lstStyle/>
        <a:p>
          <a:endParaRPr lang="tr-TR"/>
        </a:p>
      </dgm:t>
    </dgm:pt>
    <dgm:pt modelId="{D63956F9-CE7D-4D09-A8E9-79CF182081E7}" type="sibTrans" cxnId="{45554454-6262-49D1-9D90-6F8614F1E9B3}">
      <dgm:prSet/>
      <dgm:spPr/>
      <dgm:t>
        <a:bodyPr/>
        <a:lstStyle/>
        <a:p>
          <a:endParaRPr lang="tr-TR"/>
        </a:p>
      </dgm:t>
    </dgm:pt>
    <dgm:pt modelId="{2305F06F-9DE9-44DD-8E0E-581D44FA1692}">
      <dgm:prSet phldrT="[Metin]" custT="1"/>
      <dgm:spPr>
        <a:solidFill>
          <a:schemeClr val="accent2">
            <a:lumMod val="40000"/>
            <a:lumOff val="60000"/>
          </a:schemeClr>
        </a:solidFill>
      </dgm:spPr>
      <dgm:t>
        <a:bodyPr/>
        <a:lstStyle/>
        <a:p>
          <a:r>
            <a:rPr lang="tr-TR" sz="2000" b="1" dirty="0">
              <a:solidFill>
                <a:schemeClr val="tx1"/>
              </a:solidFill>
            </a:rPr>
            <a:t>Üçüncül Mevzuatlar (Tebliğler, FFK, Diğer)</a:t>
          </a:r>
        </a:p>
      </dgm:t>
    </dgm:pt>
    <dgm:pt modelId="{FE51B230-87DB-41A4-8FBA-39C56A60FE7B}" type="sibTrans" cxnId="{A7589F17-2D3F-4C18-A933-AACD2F315345}">
      <dgm:prSet/>
      <dgm:spPr/>
      <dgm:t>
        <a:bodyPr/>
        <a:lstStyle/>
        <a:p>
          <a:endParaRPr lang="tr-TR"/>
        </a:p>
      </dgm:t>
    </dgm:pt>
    <dgm:pt modelId="{17F41B77-8FAA-4AD8-8F8C-74CA98AA394B}" type="parTrans" cxnId="{A7589F17-2D3F-4C18-A933-AACD2F315345}">
      <dgm:prSet/>
      <dgm:spPr/>
      <dgm:t>
        <a:bodyPr/>
        <a:lstStyle/>
        <a:p>
          <a:endParaRPr lang="tr-TR"/>
        </a:p>
      </dgm:t>
    </dgm:pt>
    <dgm:pt modelId="{85C0A52E-81F7-4EE3-87DF-010A15CAEB43}">
      <dgm:prSet custT="1"/>
      <dgm:spPr>
        <a:solidFill>
          <a:schemeClr val="accent3">
            <a:lumMod val="40000"/>
            <a:lumOff val="60000"/>
            <a:alpha val="90000"/>
          </a:schemeClr>
        </a:solidFill>
      </dgm:spPr>
      <dgm:t>
        <a:bodyPr/>
        <a:lstStyle/>
        <a:p>
          <a:r>
            <a:rPr lang="tr-TR" sz="2000" b="0" i="0" dirty="0"/>
            <a:t>Kamu İhale Genel Tebliği</a:t>
          </a:r>
          <a:endParaRPr lang="tr-TR" sz="2000" dirty="0"/>
        </a:p>
      </dgm:t>
    </dgm:pt>
    <dgm:pt modelId="{A8F200A1-B643-4ECE-BF00-53DD949A03D1}" type="parTrans" cxnId="{5E3D13C0-5906-4210-8EE4-FDF247C18CE0}">
      <dgm:prSet/>
      <dgm:spPr/>
      <dgm:t>
        <a:bodyPr/>
        <a:lstStyle/>
        <a:p>
          <a:endParaRPr lang="tr-TR"/>
        </a:p>
      </dgm:t>
    </dgm:pt>
    <dgm:pt modelId="{792FD46C-E8CB-4F97-B80C-CA37776EAC30}" type="sibTrans" cxnId="{5E3D13C0-5906-4210-8EE4-FDF247C18CE0}">
      <dgm:prSet/>
      <dgm:spPr/>
      <dgm:t>
        <a:bodyPr/>
        <a:lstStyle/>
        <a:p>
          <a:endParaRPr lang="tr-TR"/>
        </a:p>
      </dgm:t>
    </dgm:pt>
    <dgm:pt modelId="{5A85BD29-5CDE-4252-99E9-4FC78A7B548D}">
      <dgm:prSet custT="1"/>
      <dgm:spPr>
        <a:solidFill>
          <a:schemeClr val="accent3">
            <a:lumMod val="40000"/>
            <a:lumOff val="60000"/>
            <a:alpha val="90000"/>
          </a:schemeClr>
        </a:solidFill>
      </dgm:spPr>
      <dgm:t>
        <a:bodyPr/>
        <a:lstStyle/>
        <a:p>
          <a:r>
            <a:rPr lang="tr-TR" sz="2000" b="0" dirty="0">
              <a:solidFill>
                <a:schemeClr val="tx1"/>
              </a:solidFill>
              <a:latin typeface="+mn-lt"/>
            </a:rPr>
            <a:t>Kamu İhale Sözleşmeleri Kanunu</a:t>
          </a:r>
        </a:p>
      </dgm:t>
    </dgm:pt>
    <dgm:pt modelId="{94A7FA38-7589-4C11-BF9A-073396E054C6}" type="parTrans" cxnId="{F3582A3E-5809-4427-A215-F167BCFD4167}">
      <dgm:prSet/>
      <dgm:spPr/>
      <dgm:t>
        <a:bodyPr/>
        <a:lstStyle/>
        <a:p>
          <a:endParaRPr lang="tr-TR"/>
        </a:p>
      </dgm:t>
    </dgm:pt>
    <dgm:pt modelId="{431E3224-A872-4F17-8B25-EBAE20545239}" type="sibTrans" cxnId="{F3582A3E-5809-4427-A215-F167BCFD4167}">
      <dgm:prSet/>
      <dgm:spPr/>
      <dgm:t>
        <a:bodyPr/>
        <a:lstStyle/>
        <a:p>
          <a:endParaRPr lang="tr-TR"/>
        </a:p>
      </dgm:t>
    </dgm:pt>
    <dgm:pt modelId="{34757971-A00B-4C73-B994-836A9175ADB0}">
      <dgm:prSet custT="1"/>
      <dgm:spPr>
        <a:solidFill>
          <a:schemeClr val="accent3">
            <a:lumMod val="40000"/>
            <a:lumOff val="60000"/>
            <a:alpha val="90000"/>
          </a:schemeClr>
        </a:solidFill>
      </dgm:spPr>
      <dgm:t>
        <a:bodyPr/>
        <a:lstStyle/>
        <a:p>
          <a:r>
            <a:rPr lang="tr-TR" sz="2000" b="0" dirty="0">
              <a:solidFill>
                <a:schemeClr val="tx1"/>
              </a:solidFill>
              <a:latin typeface="+mn-lt"/>
            </a:rPr>
            <a:t>Muayene ve Kabul Yönetmelikleri</a:t>
          </a:r>
        </a:p>
      </dgm:t>
    </dgm:pt>
    <dgm:pt modelId="{9283033A-B958-46FF-BD2B-35AE18E00C71}" type="parTrans" cxnId="{E64D6E99-7CC6-4C32-A6EB-D14F24AADAEE}">
      <dgm:prSet/>
      <dgm:spPr/>
      <dgm:t>
        <a:bodyPr/>
        <a:lstStyle/>
        <a:p>
          <a:endParaRPr lang="tr-TR"/>
        </a:p>
      </dgm:t>
    </dgm:pt>
    <dgm:pt modelId="{211C6B97-1CE8-4E3E-ADB4-B68E721F16E2}" type="sibTrans" cxnId="{E64D6E99-7CC6-4C32-A6EB-D14F24AADAEE}">
      <dgm:prSet/>
      <dgm:spPr/>
      <dgm:t>
        <a:bodyPr/>
        <a:lstStyle/>
        <a:p>
          <a:endParaRPr lang="tr-TR"/>
        </a:p>
      </dgm:t>
    </dgm:pt>
    <dgm:pt modelId="{8ECBA7E0-D808-446B-A4C7-885BA02AC8F6}">
      <dgm:prSet custT="1"/>
      <dgm:spPr>
        <a:solidFill>
          <a:schemeClr val="accent3">
            <a:lumMod val="40000"/>
            <a:lumOff val="60000"/>
            <a:alpha val="90000"/>
          </a:schemeClr>
        </a:solidFill>
      </dgm:spPr>
      <dgm:t>
        <a:bodyPr/>
        <a:lstStyle/>
        <a:p>
          <a:r>
            <a:rPr lang="tr-TR" sz="2000" b="0" dirty="0">
              <a:solidFill>
                <a:schemeClr val="tx1"/>
              </a:solidFill>
              <a:latin typeface="+mn-lt"/>
            </a:rPr>
            <a:t>İhalelere Yönelik Başvurular Hakkında Yönetmelik</a:t>
          </a:r>
        </a:p>
      </dgm:t>
    </dgm:pt>
    <dgm:pt modelId="{3760B0CE-C664-4934-9543-B68E8E5F6ADC}" type="parTrans" cxnId="{19F510A2-EFE4-4C2B-B1E1-D913A6CBE844}">
      <dgm:prSet/>
      <dgm:spPr/>
      <dgm:t>
        <a:bodyPr/>
        <a:lstStyle/>
        <a:p>
          <a:endParaRPr lang="tr-TR"/>
        </a:p>
      </dgm:t>
    </dgm:pt>
    <dgm:pt modelId="{7FB57E59-E42A-4BA6-867E-720CF14ADB05}" type="sibTrans" cxnId="{19F510A2-EFE4-4C2B-B1E1-D913A6CBE844}">
      <dgm:prSet/>
      <dgm:spPr/>
      <dgm:t>
        <a:bodyPr/>
        <a:lstStyle/>
        <a:p>
          <a:endParaRPr lang="tr-TR"/>
        </a:p>
      </dgm:t>
    </dgm:pt>
    <dgm:pt modelId="{41FEA712-21DD-4020-A6C3-70D0A7D80BE6}">
      <dgm:prSet custT="1"/>
      <dgm:spPr>
        <a:solidFill>
          <a:schemeClr val="accent3">
            <a:lumMod val="40000"/>
            <a:lumOff val="60000"/>
            <a:alpha val="90000"/>
          </a:schemeClr>
        </a:solidFill>
      </dgm:spPr>
      <dgm:t>
        <a:bodyPr/>
        <a:lstStyle/>
        <a:p>
          <a:r>
            <a:rPr lang="tr-TR" sz="2000" b="0" i="0" dirty="0"/>
            <a:t>Fiyat Farkı Esasları</a:t>
          </a:r>
          <a:endParaRPr lang="tr-TR" sz="2000" dirty="0"/>
        </a:p>
      </dgm:t>
    </dgm:pt>
    <dgm:pt modelId="{D0FD6336-F9B4-4B7F-9D01-EB278A717C1C}" type="parTrans" cxnId="{CEBBC848-85F9-4A70-94A6-DCC147574427}">
      <dgm:prSet/>
      <dgm:spPr/>
      <dgm:t>
        <a:bodyPr/>
        <a:lstStyle/>
        <a:p>
          <a:endParaRPr lang="tr-TR"/>
        </a:p>
      </dgm:t>
    </dgm:pt>
    <dgm:pt modelId="{D0BC1039-2A95-41CD-B783-F69001DD4302}" type="sibTrans" cxnId="{CEBBC848-85F9-4A70-94A6-DCC147574427}">
      <dgm:prSet/>
      <dgm:spPr/>
      <dgm:t>
        <a:bodyPr/>
        <a:lstStyle/>
        <a:p>
          <a:endParaRPr lang="tr-TR"/>
        </a:p>
      </dgm:t>
    </dgm:pt>
    <dgm:pt modelId="{F01B89DB-B4F7-4FA0-93DB-68B92EBBF698}">
      <dgm:prSet custT="1"/>
      <dgm:spPr>
        <a:solidFill>
          <a:schemeClr val="accent3">
            <a:lumMod val="40000"/>
            <a:lumOff val="60000"/>
            <a:alpha val="90000"/>
          </a:schemeClr>
        </a:solidFill>
      </dgm:spPr>
      <dgm:t>
        <a:bodyPr/>
        <a:lstStyle/>
        <a:p>
          <a:r>
            <a:rPr lang="tr-TR" sz="2000" b="0" i="0" u="none" dirty="0"/>
            <a:t>İhalelere Yönelik Başvurular Hakkında Tebliğ</a:t>
          </a:r>
          <a:endParaRPr lang="tr-TR" sz="2000" dirty="0"/>
        </a:p>
      </dgm:t>
    </dgm:pt>
    <dgm:pt modelId="{586BF79A-E903-4A5C-9F9F-985F595C9A39}" type="parTrans" cxnId="{A184EE52-C879-40FF-9030-12D7E266961B}">
      <dgm:prSet/>
      <dgm:spPr/>
      <dgm:t>
        <a:bodyPr/>
        <a:lstStyle/>
        <a:p>
          <a:endParaRPr lang="tr-TR"/>
        </a:p>
      </dgm:t>
    </dgm:pt>
    <dgm:pt modelId="{458E98C8-F628-4974-941B-AC5A02B13295}" type="sibTrans" cxnId="{A184EE52-C879-40FF-9030-12D7E266961B}">
      <dgm:prSet/>
      <dgm:spPr/>
      <dgm:t>
        <a:bodyPr/>
        <a:lstStyle/>
        <a:p>
          <a:endParaRPr lang="tr-TR"/>
        </a:p>
      </dgm:t>
    </dgm:pt>
    <dgm:pt modelId="{6DE008C0-281D-47C7-ABF1-3489ACB1859D}" type="pres">
      <dgm:prSet presAssocID="{F7208FAA-A569-4902-BC09-48028C5900A0}" presName="linear" presStyleCnt="0">
        <dgm:presLayoutVars>
          <dgm:dir/>
          <dgm:animLvl val="lvl"/>
          <dgm:resizeHandles val="exact"/>
        </dgm:presLayoutVars>
      </dgm:prSet>
      <dgm:spPr/>
      <dgm:t>
        <a:bodyPr/>
        <a:lstStyle/>
        <a:p>
          <a:endParaRPr lang="tr-TR"/>
        </a:p>
      </dgm:t>
    </dgm:pt>
    <dgm:pt modelId="{2F0FB935-5EE5-4497-B8ED-60410A1072CB}" type="pres">
      <dgm:prSet presAssocID="{A37475E7-1B66-4F75-908B-0AF2B462B1E9}" presName="parentLin" presStyleCnt="0"/>
      <dgm:spPr/>
    </dgm:pt>
    <dgm:pt modelId="{A65D1178-8227-41DE-818D-42C6F3495119}" type="pres">
      <dgm:prSet presAssocID="{A37475E7-1B66-4F75-908B-0AF2B462B1E9}" presName="parentLeftMargin" presStyleLbl="node1" presStyleIdx="0" presStyleCnt="3"/>
      <dgm:spPr/>
      <dgm:t>
        <a:bodyPr/>
        <a:lstStyle/>
        <a:p>
          <a:endParaRPr lang="tr-TR"/>
        </a:p>
      </dgm:t>
    </dgm:pt>
    <dgm:pt modelId="{1F35D231-D641-4323-8369-A943595A5AB3}" type="pres">
      <dgm:prSet presAssocID="{A37475E7-1B66-4F75-908B-0AF2B462B1E9}" presName="parentText" presStyleLbl="node1" presStyleIdx="0" presStyleCnt="3">
        <dgm:presLayoutVars>
          <dgm:chMax val="0"/>
          <dgm:bulletEnabled val="1"/>
        </dgm:presLayoutVars>
      </dgm:prSet>
      <dgm:spPr/>
      <dgm:t>
        <a:bodyPr/>
        <a:lstStyle/>
        <a:p>
          <a:endParaRPr lang="tr-TR"/>
        </a:p>
      </dgm:t>
    </dgm:pt>
    <dgm:pt modelId="{E2378DF2-FB58-49CC-993B-5D6C7A275E31}" type="pres">
      <dgm:prSet presAssocID="{A37475E7-1B66-4F75-908B-0AF2B462B1E9}" presName="negativeSpace" presStyleCnt="0"/>
      <dgm:spPr/>
    </dgm:pt>
    <dgm:pt modelId="{1C8CA888-43E6-49AB-9E2B-7EA3F5D9A8BC}" type="pres">
      <dgm:prSet presAssocID="{A37475E7-1B66-4F75-908B-0AF2B462B1E9}" presName="childText" presStyleLbl="conFgAcc1" presStyleIdx="0" presStyleCnt="3" custLinFactNeighborY="6383">
        <dgm:presLayoutVars>
          <dgm:bulletEnabled val="1"/>
        </dgm:presLayoutVars>
      </dgm:prSet>
      <dgm:spPr/>
      <dgm:t>
        <a:bodyPr/>
        <a:lstStyle/>
        <a:p>
          <a:endParaRPr lang="tr-TR"/>
        </a:p>
      </dgm:t>
    </dgm:pt>
    <dgm:pt modelId="{9A27F250-C19D-49DA-9555-676BF5CAE381}" type="pres">
      <dgm:prSet presAssocID="{B3CDDF81-B960-4C84-A376-12B18E09E145}" presName="spaceBetweenRectangles" presStyleCnt="0"/>
      <dgm:spPr/>
    </dgm:pt>
    <dgm:pt modelId="{8B3D95F9-BE19-4093-B675-9FF8C3DEA37D}" type="pres">
      <dgm:prSet presAssocID="{19479534-E4FC-405D-A1F5-CFD7F60B7742}" presName="parentLin" presStyleCnt="0"/>
      <dgm:spPr/>
    </dgm:pt>
    <dgm:pt modelId="{1DBECA43-F45F-4927-8122-3EC1471BCC9C}" type="pres">
      <dgm:prSet presAssocID="{19479534-E4FC-405D-A1F5-CFD7F60B7742}" presName="parentLeftMargin" presStyleLbl="node1" presStyleIdx="0" presStyleCnt="3"/>
      <dgm:spPr/>
      <dgm:t>
        <a:bodyPr/>
        <a:lstStyle/>
        <a:p>
          <a:endParaRPr lang="tr-TR"/>
        </a:p>
      </dgm:t>
    </dgm:pt>
    <dgm:pt modelId="{6E566F5A-46BE-4059-9375-8FE8B43B4BA5}" type="pres">
      <dgm:prSet presAssocID="{19479534-E4FC-405D-A1F5-CFD7F60B7742}" presName="parentText" presStyleLbl="node1" presStyleIdx="1" presStyleCnt="3">
        <dgm:presLayoutVars>
          <dgm:chMax val="0"/>
          <dgm:bulletEnabled val="1"/>
        </dgm:presLayoutVars>
      </dgm:prSet>
      <dgm:spPr/>
      <dgm:t>
        <a:bodyPr/>
        <a:lstStyle/>
        <a:p>
          <a:endParaRPr lang="tr-TR"/>
        </a:p>
      </dgm:t>
    </dgm:pt>
    <dgm:pt modelId="{871CB2E2-CB0C-4B36-BE14-8B2AE117C825}" type="pres">
      <dgm:prSet presAssocID="{19479534-E4FC-405D-A1F5-CFD7F60B7742}" presName="negativeSpace" presStyleCnt="0"/>
      <dgm:spPr/>
    </dgm:pt>
    <dgm:pt modelId="{C1F67806-96C6-4109-9923-61AF5584D18D}" type="pres">
      <dgm:prSet presAssocID="{19479534-E4FC-405D-A1F5-CFD7F60B7742}" presName="childText" presStyleLbl="conFgAcc1" presStyleIdx="1" presStyleCnt="3">
        <dgm:presLayoutVars>
          <dgm:bulletEnabled val="1"/>
        </dgm:presLayoutVars>
      </dgm:prSet>
      <dgm:spPr/>
      <dgm:t>
        <a:bodyPr/>
        <a:lstStyle/>
        <a:p>
          <a:endParaRPr lang="tr-TR"/>
        </a:p>
      </dgm:t>
    </dgm:pt>
    <dgm:pt modelId="{B765D8E1-82C1-45D1-BD1A-F2271105551E}" type="pres">
      <dgm:prSet presAssocID="{0F4373DC-CA18-454A-96EE-300483E0091E}" presName="spaceBetweenRectangles" presStyleCnt="0"/>
      <dgm:spPr/>
    </dgm:pt>
    <dgm:pt modelId="{B07EF304-78A1-492E-BC4A-7AD56A36A433}" type="pres">
      <dgm:prSet presAssocID="{2305F06F-9DE9-44DD-8E0E-581D44FA1692}" presName="parentLin" presStyleCnt="0"/>
      <dgm:spPr/>
    </dgm:pt>
    <dgm:pt modelId="{5B0AA8D0-B89A-4AEB-9028-DF1460FD3BA3}" type="pres">
      <dgm:prSet presAssocID="{2305F06F-9DE9-44DD-8E0E-581D44FA1692}" presName="parentLeftMargin" presStyleLbl="node1" presStyleIdx="1" presStyleCnt="3"/>
      <dgm:spPr/>
      <dgm:t>
        <a:bodyPr/>
        <a:lstStyle/>
        <a:p>
          <a:endParaRPr lang="tr-TR"/>
        </a:p>
      </dgm:t>
    </dgm:pt>
    <dgm:pt modelId="{C7C4E9D1-1527-4ECE-9199-E198CB3425B0}" type="pres">
      <dgm:prSet presAssocID="{2305F06F-9DE9-44DD-8E0E-581D44FA1692}" presName="parentText" presStyleLbl="node1" presStyleIdx="2" presStyleCnt="3">
        <dgm:presLayoutVars>
          <dgm:chMax val="0"/>
          <dgm:bulletEnabled val="1"/>
        </dgm:presLayoutVars>
      </dgm:prSet>
      <dgm:spPr/>
      <dgm:t>
        <a:bodyPr/>
        <a:lstStyle/>
        <a:p>
          <a:endParaRPr lang="tr-TR"/>
        </a:p>
      </dgm:t>
    </dgm:pt>
    <dgm:pt modelId="{ACA518B1-3271-406B-A04E-4C0949A5E11D}" type="pres">
      <dgm:prSet presAssocID="{2305F06F-9DE9-44DD-8E0E-581D44FA1692}" presName="negativeSpace" presStyleCnt="0"/>
      <dgm:spPr/>
    </dgm:pt>
    <dgm:pt modelId="{E601B1F1-3D2F-4BFD-A0A2-329593AB83F0}" type="pres">
      <dgm:prSet presAssocID="{2305F06F-9DE9-44DD-8E0E-581D44FA1692}" presName="childText" presStyleLbl="conFgAcc1" presStyleIdx="2" presStyleCnt="3">
        <dgm:presLayoutVars>
          <dgm:bulletEnabled val="1"/>
        </dgm:presLayoutVars>
      </dgm:prSet>
      <dgm:spPr/>
      <dgm:t>
        <a:bodyPr/>
        <a:lstStyle/>
        <a:p>
          <a:endParaRPr lang="tr-TR"/>
        </a:p>
      </dgm:t>
    </dgm:pt>
  </dgm:ptLst>
  <dgm:cxnLst>
    <dgm:cxn modelId="{271C74DA-7720-4511-BC39-A66499788F7F}" srcId="{A37475E7-1B66-4F75-908B-0AF2B462B1E9}" destId="{0398A83A-5896-417B-95C4-2C374F8C48F8}" srcOrd="0" destOrd="0" parTransId="{44E8AC07-D014-41A3-BBCE-E9DB65924BDC}" sibTransId="{3AC7BBF6-4F6C-47C4-BBBC-DC03B74A38BE}"/>
    <dgm:cxn modelId="{41571934-B6F4-4F66-A79F-C46734C1753B}" type="presOf" srcId="{0398A83A-5896-417B-95C4-2C374F8C48F8}" destId="{1C8CA888-43E6-49AB-9E2B-7EA3F5D9A8BC}" srcOrd="0" destOrd="0" presId="urn:microsoft.com/office/officeart/2005/8/layout/list1"/>
    <dgm:cxn modelId="{24531503-4230-43CD-893A-B77E2A8CF965}" type="presOf" srcId="{2305F06F-9DE9-44DD-8E0E-581D44FA1692}" destId="{5B0AA8D0-B89A-4AEB-9028-DF1460FD3BA3}" srcOrd="0" destOrd="0" presId="urn:microsoft.com/office/officeart/2005/8/layout/list1"/>
    <dgm:cxn modelId="{A184EE52-C879-40FF-9030-12D7E266961B}" srcId="{2305F06F-9DE9-44DD-8E0E-581D44FA1692}" destId="{F01B89DB-B4F7-4FA0-93DB-68B92EBBF698}" srcOrd="1" destOrd="0" parTransId="{586BF79A-E903-4A5C-9F9F-985F595C9A39}" sibTransId="{458E98C8-F628-4974-941B-AC5A02B13295}"/>
    <dgm:cxn modelId="{19F510A2-EFE4-4C2B-B1E1-D913A6CBE844}" srcId="{19479534-E4FC-405D-A1F5-CFD7F60B7742}" destId="{8ECBA7E0-D808-446B-A4C7-885BA02AC8F6}" srcOrd="2" destOrd="0" parTransId="{3760B0CE-C664-4934-9543-B68E8E5F6ADC}" sibTransId="{7FB57E59-E42A-4BA6-867E-720CF14ADB05}"/>
    <dgm:cxn modelId="{FE951268-7A34-4446-97CE-9FC747FDBFAA}" srcId="{F7208FAA-A569-4902-BC09-48028C5900A0}" destId="{A37475E7-1B66-4F75-908B-0AF2B462B1E9}" srcOrd="0" destOrd="0" parTransId="{B7B7964E-425B-4155-ACEB-8EFFA7A7404B}" sibTransId="{B3CDDF81-B960-4C84-A376-12B18E09E145}"/>
    <dgm:cxn modelId="{BDE658B0-B00E-46F0-9C46-F8A03CC890CB}" type="presOf" srcId="{5A85BD29-5CDE-4252-99E9-4FC78A7B548D}" destId="{1C8CA888-43E6-49AB-9E2B-7EA3F5D9A8BC}" srcOrd="0" destOrd="1" presId="urn:microsoft.com/office/officeart/2005/8/layout/list1"/>
    <dgm:cxn modelId="{A7589F17-2D3F-4C18-A933-AACD2F315345}" srcId="{F7208FAA-A569-4902-BC09-48028C5900A0}" destId="{2305F06F-9DE9-44DD-8E0E-581D44FA1692}" srcOrd="2" destOrd="0" parTransId="{17F41B77-8FAA-4AD8-8F8C-74CA98AA394B}" sibTransId="{FE51B230-87DB-41A4-8FBA-39C56A60FE7B}"/>
    <dgm:cxn modelId="{51763D33-405D-4A78-9524-55DE391572BB}" type="presOf" srcId="{2305F06F-9DE9-44DD-8E0E-581D44FA1692}" destId="{C7C4E9D1-1527-4ECE-9199-E198CB3425B0}" srcOrd="1" destOrd="0" presId="urn:microsoft.com/office/officeart/2005/8/layout/list1"/>
    <dgm:cxn modelId="{F056BE77-27B9-4E6C-82DE-DC63AF90F280}" type="presOf" srcId="{8ECBA7E0-D808-446B-A4C7-885BA02AC8F6}" destId="{C1F67806-96C6-4109-9923-61AF5584D18D}" srcOrd="0" destOrd="2" presId="urn:microsoft.com/office/officeart/2005/8/layout/list1"/>
    <dgm:cxn modelId="{29F638C7-5593-4A39-AA5E-6EFAF6F3FBF7}" type="presOf" srcId="{005A31E7-F948-42A9-869E-CB14ACC2B244}" destId="{C1F67806-96C6-4109-9923-61AF5584D18D}" srcOrd="0" destOrd="0" presId="urn:microsoft.com/office/officeart/2005/8/layout/list1"/>
    <dgm:cxn modelId="{4B297DB9-C02E-4889-B617-CBE292E0AD57}" type="presOf" srcId="{19479534-E4FC-405D-A1F5-CFD7F60B7742}" destId="{6E566F5A-46BE-4059-9375-8FE8B43B4BA5}" srcOrd="1" destOrd="0" presId="urn:microsoft.com/office/officeart/2005/8/layout/list1"/>
    <dgm:cxn modelId="{DA5BD1E0-AA18-4A1E-800C-536D8CB43541}" type="presOf" srcId="{A37475E7-1B66-4F75-908B-0AF2B462B1E9}" destId="{1F35D231-D641-4323-8369-A943595A5AB3}" srcOrd="1" destOrd="0" presId="urn:microsoft.com/office/officeart/2005/8/layout/list1"/>
    <dgm:cxn modelId="{CEBBC848-85F9-4A70-94A6-DCC147574427}" srcId="{2305F06F-9DE9-44DD-8E0E-581D44FA1692}" destId="{41FEA712-21DD-4020-A6C3-70D0A7D80BE6}" srcOrd="2" destOrd="0" parTransId="{D0FD6336-F9B4-4B7F-9D01-EB278A717C1C}" sibTransId="{D0BC1039-2A95-41CD-B783-F69001DD4302}"/>
    <dgm:cxn modelId="{F3582A3E-5809-4427-A215-F167BCFD4167}" srcId="{A37475E7-1B66-4F75-908B-0AF2B462B1E9}" destId="{5A85BD29-5CDE-4252-99E9-4FC78A7B548D}" srcOrd="1" destOrd="0" parTransId="{94A7FA38-7589-4C11-BF9A-073396E054C6}" sibTransId="{431E3224-A872-4F17-8B25-EBAE20545239}"/>
    <dgm:cxn modelId="{D63A47B4-724D-4476-AE10-96BFFD8FB1FE}" srcId="{F7208FAA-A569-4902-BC09-48028C5900A0}" destId="{19479534-E4FC-405D-A1F5-CFD7F60B7742}" srcOrd="1" destOrd="0" parTransId="{208D729B-0C4F-4242-BB90-D15FC1D956B2}" sibTransId="{0F4373DC-CA18-454A-96EE-300483E0091E}"/>
    <dgm:cxn modelId="{0B2C235A-2EC7-4DE6-88CE-7A63553F2E07}" type="presOf" srcId="{F7208FAA-A569-4902-BC09-48028C5900A0}" destId="{6DE008C0-281D-47C7-ABF1-3489ACB1859D}" srcOrd="0" destOrd="0" presId="urn:microsoft.com/office/officeart/2005/8/layout/list1"/>
    <dgm:cxn modelId="{D4236594-6059-4A96-AC8B-E9AC14CB55B6}" type="presOf" srcId="{41FEA712-21DD-4020-A6C3-70D0A7D80BE6}" destId="{E601B1F1-3D2F-4BFD-A0A2-329593AB83F0}" srcOrd="0" destOrd="2" presId="urn:microsoft.com/office/officeart/2005/8/layout/list1"/>
    <dgm:cxn modelId="{D3A5D10B-3138-4B2F-9AC9-C6A6639EABD3}" type="presOf" srcId="{34757971-A00B-4C73-B994-836A9175ADB0}" destId="{C1F67806-96C6-4109-9923-61AF5584D18D}" srcOrd="0" destOrd="1" presId="urn:microsoft.com/office/officeart/2005/8/layout/list1"/>
    <dgm:cxn modelId="{80F4B70C-CB9A-4D11-A24D-3CCE7E7E6185}" type="presOf" srcId="{F01B89DB-B4F7-4FA0-93DB-68B92EBBF698}" destId="{E601B1F1-3D2F-4BFD-A0A2-329593AB83F0}" srcOrd="0" destOrd="1" presId="urn:microsoft.com/office/officeart/2005/8/layout/list1"/>
    <dgm:cxn modelId="{5503DAE6-422C-4240-AED1-94791174F27D}" type="presOf" srcId="{19479534-E4FC-405D-A1F5-CFD7F60B7742}" destId="{1DBECA43-F45F-4927-8122-3EC1471BCC9C}" srcOrd="0" destOrd="0" presId="urn:microsoft.com/office/officeart/2005/8/layout/list1"/>
    <dgm:cxn modelId="{5E3D13C0-5906-4210-8EE4-FDF247C18CE0}" srcId="{2305F06F-9DE9-44DD-8E0E-581D44FA1692}" destId="{85C0A52E-81F7-4EE3-87DF-010A15CAEB43}" srcOrd="0" destOrd="0" parTransId="{A8F200A1-B643-4ECE-BF00-53DD949A03D1}" sibTransId="{792FD46C-E8CB-4F97-B80C-CA37776EAC30}"/>
    <dgm:cxn modelId="{E64D6E99-7CC6-4C32-A6EB-D14F24AADAEE}" srcId="{19479534-E4FC-405D-A1F5-CFD7F60B7742}" destId="{34757971-A00B-4C73-B994-836A9175ADB0}" srcOrd="1" destOrd="0" parTransId="{9283033A-B958-46FF-BD2B-35AE18E00C71}" sibTransId="{211C6B97-1CE8-4E3E-ADB4-B68E721F16E2}"/>
    <dgm:cxn modelId="{45554454-6262-49D1-9D90-6F8614F1E9B3}" srcId="{19479534-E4FC-405D-A1F5-CFD7F60B7742}" destId="{005A31E7-F948-42A9-869E-CB14ACC2B244}" srcOrd="0" destOrd="0" parTransId="{A375C067-0BFB-408B-A50F-D86FC42F12FE}" sibTransId="{D63956F9-CE7D-4D09-A8E9-79CF182081E7}"/>
    <dgm:cxn modelId="{5777E979-28D3-4D62-817D-E4B9BF18C7D3}" type="presOf" srcId="{A37475E7-1B66-4F75-908B-0AF2B462B1E9}" destId="{A65D1178-8227-41DE-818D-42C6F3495119}" srcOrd="0" destOrd="0" presId="urn:microsoft.com/office/officeart/2005/8/layout/list1"/>
    <dgm:cxn modelId="{F234F76E-749E-488D-BD6F-138ED5EFBE8D}" type="presOf" srcId="{85C0A52E-81F7-4EE3-87DF-010A15CAEB43}" destId="{E601B1F1-3D2F-4BFD-A0A2-329593AB83F0}" srcOrd="0" destOrd="0" presId="urn:microsoft.com/office/officeart/2005/8/layout/list1"/>
    <dgm:cxn modelId="{BAE475EF-EDAC-42DD-92EF-85A8375D82E9}" type="presParOf" srcId="{6DE008C0-281D-47C7-ABF1-3489ACB1859D}" destId="{2F0FB935-5EE5-4497-B8ED-60410A1072CB}" srcOrd="0" destOrd="0" presId="urn:microsoft.com/office/officeart/2005/8/layout/list1"/>
    <dgm:cxn modelId="{66269386-042F-42A2-BA04-25A7BE4F6662}" type="presParOf" srcId="{2F0FB935-5EE5-4497-B8ED-60410A1072CB}" destId="{A65D1178-8227-41DE-818D-42C6F3495119}" srcOrd="0" destOrd="0" presId="urn:microsoft.com/office/officeart/2005/8/layout/list1"/>
    <dgm:cxn modelId="{79A710C5-115E-4D6A-AC02-F84009ED79C5}" type="presParOf" srcId="{2F0FB935-5EE5-4497-B8ED-60410A1072CB}" destId="{1F35D231-D641-4323-8369-A943595A5AB3}" srcOrd="1" destOrd="0" presId="urn:microsoft.com/office/officeart/2005/8/layout/list1"/>
    <dgm:cxn modelId="{EE206392-279A-414A-8857-47969976F068}" type="presParOf" srcId="{6DE008C0-281D-47C7-ABF1-3489ACB1859D}" destId="{E2378DF2-FB58-49CC-993B-5D6C7A275E31}" srcOrd="1" destOrd="0" presId="urn:microsoft.com/office/officeart/2005/8/layout/list1"/>
    <dgm:cxn modelId="{B42404A3-3221-404A-95DC-02AECF2228F4}" type="presParOf" srcId="{6DE008C0-281D-47C7-ABF1-3489ACB1859D}" destId="{1C8CA888-43E6-49AB-9E2B-7EA3F5D9A8BC}" srcOrd="2" destOrd="0" presId="urn:microsoft.com/office/officeart/2005/8/layout/list1"/>
    <dgm:cxn modelId="{80366BDC-1E43-4685-B027-A841A20C950D}" type="presParOf" srcId="{6DE008C0-281D-47C7-ABF1-3489ACB1859D}" destId="{9A27F250-C19D-49DA-9555-676BF5CAE381}" srcOrd="3" destOrd="0" presId="urn:microsoft.com/office/officeart/2005/8/layout/list1"/>
    <dgm:cxn modelId="{9FD7D18E-323C-4EEE-8084-F2D57BB007AB}" type="presParOf" srcId="{6DE008C0-281D-47C7-ABF1-3489ACB1859D}" destId="{8B3D95F9-BE19-4093-B675-9FF8C3DEA37D}" srcOrd="4" destOrd="0" presId="urn:microsoft.com/office/officeart/2005/8/layout/list1"/>
    <dgm:cxn modelId="{7053AA3E-3C03-4D8E-AA19-9B9EC2698738}" type="presParOf" srcId="{8B3D95F9-BE19-4093-B675-9FF8C3DEA37D}" destId="{1DBECA43-F45F-4927-8122-3EC1471BCC9C}" srcOrd="0" destOrd="0" presId="urn:microsoft.com/office/officeart/2005/8/layout/list1"/>
    <dgm:cxn modelId="{120DE405-6930-454D-A94B-D922847E0CCD}" type="presParOf" srcId="{8B3D95F9-BE19-4093-B675-9FF8C3DEA37D}" destId="{6E566F5A-46BE-4059-9375-8FE8B43B4BA5}" srcOrd="1" destOrd="0" presId="urn:microsoft.com/office/officeart/2005/8/layout/list1"/>
    <dgm:cxn modelId="{5BCCCFFF-20FA-45CA-A15D-16C39BDDBA6F}" type="presParOf" srcId="{6DE008C0-281D-47C7-ABF1-3489ACB1859D}" destId="{871CB2E2-CB0C-4B36-BE14-8B2AE117C825}" srcOrd="5" destOrd="0" presId="urn:microsoft.com/office/officeart/2005/8/layout/list1"/>
    <dgm:cxn modelId="{8ECEBEEF-13D6-436A-B16A-CC72A36D5AE3}" type="presParOf" srcId="{6DE008C0-281D-47C7-ABF1-3489ACB1859D}" destId="{C1F67806-96C6-4109-9923-61AF5584D18D}" srcOrd="6" destOrd="0" presId="urn:microsoft.com/office/officeart/2005/8/layout/list1"/>
    <dgm:cxn modelId="{FB8768D0-88BB-4AF8-870A-50F7849A3B2F}" type="presParOf" srcId="{6DE008C0-281D-47C7-ABF1-3489ACB1859D}" destId="{B765D8E1-82C1-45D1-BD1A-F2271105551E}" srcOrd="7" destOrd="0" presId="urn:microsoft.com/office/officeart/2005/8/layout/list1"/>
    <dgm:cxn modelId="{EEF51254-47DA-47A6-A658-C80AFE6C731D}" type="presParOf" srcId="{6DE008C0-281D-47C7-ABF1-3489ACB1859D}" destId="{B07EF304-78A1-492E-BC4A-7AD56A36A433}" srcOrd="8" destOrd="0" presId="urn:microsoft.com/office/officeart/2005/8/layout/list1"/>
    <dgm:cxn modelId="{FC68DF73-8618-4636-8D0E-FF07003D948B}" type="presParOf" srcId="{B07EF304-78A1-492E-BC4A-7AD56A36A433}" destId="{5B0AA8D0-B89A-4AEB-9028-DF1460FD3BA3}" srcOrd="0" destOrd="0" presId="urn:microsoft.com/office/officeart/2005/8/layout/list1"/>
    <dgm:cxn modelId="{BBE93EC7-BC23-4731-875F-F314EDA6BAB6}" type="presParOf" srcId="{B07EF304-78A1-492E-BC4A-7AD56A36A433}" destId="{C7C4E9D1-1527-4ECE-9199-E198CB3425B0}" srcOrd="1" destOrd="0" presId="urn:microsoft.com/office/officeart/2005/8/layout/list1"/>
    <dgm:cxn modelId="{D0BED378-1A28-4D45-BCF4-23A831ED2749}" type="presParOf" srcId="{6DE008C0-281D-47C7-ABF1-3489ACB1859D}" destId="{ACA518B1-3271-406B-A04E-4C0949A5E11D}" srcOrd="9" destOrd="0" presId="urn:microsoft.com/office/officeart/2005/8/layout/list1"/>
    <dgm:cxn modelId="{6FE1C2AA-453F-4D7E-BF49-B327C1C85D39}" type="presParOf" srcId="{6DE008C0-281D-47C7-ABF1-3489ACB1859D}" destId="{E601B1F1-3D2F-4BFD-A0A2-329593AB83F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467F23-4FC7-4D3E-A87D-D33E97606641}"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tr-TR"/>
        </a:p>
      </dgm:t>
    </dgm:pt>
    <dgm:pt modelId="{869CCB1E-4C46-42E5-BF50-BDE10370D9C9}">
      <dgm:prSet custT="1"/>
      <dgm:spPr>
        <a:solidFill>
          <a:srgbClr val="0070C0"/>
        </a:solidFill>
      </dgm:spPr>
      <dgm:t>
        <a:bodyPr/>
        <a:lstStyle/>
        <a:p>
          <a:pPr algn="ctr" rtl="0"/>
          <a:endParaRPr lang="tr-TR" sz="2000" dirty="0">
            <a:latin typeface="+mn-lt"/>
            <a:cs typeface="Times New Roman" panose="02020603050405020304" pitchFamily="18" charset="0"/>
          </a:endParaRPr>
        </a:p>
        <a:p>
          <a:pPr algn="ctr" rtl="0"/>
          <a:r>
            <a:rPr lang="tr-TR" sz="2000" dirty="0">
              <a:latin typeface="+mn-lt"/>
              <a:cs typeface="Times New Roman" panose="02020603050405020304" pitchFamily="18" charset="0"/>
            </a:rPr>
            <a:t>Kamu Hukukuna  Tabi Olan</a:t>
          </a:r>
          <a:r>
            <a:rPr lang="tr-TR" sz="2000" dirty="0">
              <a:latin typeface="Times New Roman" panose="02020603050405020304" pitchFamily="18" charset="0"/>
              <a:cs typeface="Times New Roman" panose="02020603050405020304" pitchFamily="18" charset="0"/>
            </a:rPr>
            <a:t>	</a:t>
          </a:r>
        </a:p>
      </dgm:t>
    </dgm:pt>
    <dgm:pt modelId="{BB4DA126-0884-409A-8BC0-9ACFCA627DA8}" type="parTrans" cxnId="{F5A0A560-E738-4356-88B8-D227C3123D4A}">
      <dgm:prSet/>
      <dgm:spPr/>
      <dgm:t>
        <a:bodyPr/>
        <a:lstStyle/>
        <a:p>
          <a:endParaRPr lang="tr-TR" sz="2400">
            <a:latin typeface="Cambria" panose="02040503050406030204" pitchFamily="18" charset="0"/>
          </a:endParaRPr>
        </a:p>
      </dgm:t>
    </dgm:pt>
    <dgm:pt modelId="{7F23BBBB-2735-4078-B28D-F81A79123529}" type="sibTrans" cxnId="{F5A0A560-E738-4356-88B8-D227C3123D4A}">
      <dgm:prSet/>
      <dgm:spPr/>
      <dgm:t>
        <a:bodyPr/>
        <a:lstStyle/>
        <a:p>
          <a:endParaRPr lang="tr-TR" sz="2400">
            <a:latin typeface="Cambria" panose="02040503050406030204" pitchFamily="18" charset="0"/>
          </a:endParaRPr>
        </a:p>
      </dgm:t>
    </dgm:pt>
    <dgm:pt modelId="{F448D023-2EE7-4A81-8CD4-A7CEE3377BF0}">
      <dgm:prSet custT="1"/>
      <dgm:spPr>
        <a:solidFill>
          <a:srgbClr val="0070C0"/>
        </a:solidFill>
      </dgm:spPr>
      <dgm:t>
        <a:bodyPr/>
        <a:lstStyle/>
        <a:p>
          <a:pPr rtl="0"/>
          <a:r>
            <a:rPr lang="tr-TR" sz="2000" dirty="0">
              <a:latin typeface="+mn-lt"/>
              <a:cs typeface="Times New Roman" panose="02020603050405020304" pitchFamily="18" charset="0"/>
            </a:rPr>
            <a:t>Kamunun Denetimi Altında</a:t>
          </a:r>
        </a:p>
      </dgm:t>
    </dgm:pt>
    <dgm:pt modelId="{FD16EB67-3103-4BCF-A5C9-5D9340F02ADF}" type="parTrans" cxnId="{BB2967DD-F1D9-4677-B14A-93852F8AF379}">
      <dgm:prSet/>
      <dgm:spPr/>
      <dgm:t>
        <a:bodyPr/>
        <a:lstStyle/>
        <a:p>
          <a:endParaRPr lang="tr-TR" sz="2400">
            <a:latin typeface="Cambria" panose="02040503050406030204" pitchFamily="18" charset="0"/>
          </a:endParaRPr>
        </a:p>
      </dgm:t>
    </dgm:pt>
    <dgm:pt modelId="{8336E277-005B-4BD9-AEBE-D2BDD29EF2E3}" type="sibTrans" cxnId="{BB2967DD-F1D9-4677-B14A-93852F8AF379}">
      <dgm:prSet/>
      <dgm:spPr/>
      <dgm:t>
        <a:bodyPr/>
        <a:lstStyle/>
        <a:p>
          <a:endParaRPr lang="tr-TR" sz="2400">
            <a:latin typeface="Cambria" panose="02040503050406030204" pitchFamily="18" charset="0"/>
          </a:endParaRPr>
        </a:p>
      </dgm:t>
    </dgm:pt>
    <dgm:pt modelId="{B7823ED0-54E2-44FB-A226-5D39D8E8FDA6}">
      <dgm:prSet custT="1"/>
      <dgm:spPr>
        <a:solidFill>
          <a:srgbClr val="0070C0"/>
        </a:solidFill>
      </dgm:spPr>
      <dgm:t>
        <a:bodyPr/>
        <a:lstStyle/>
        <a:p>
          <a:pPr algn="ctr" rtl="0"/>
          <a:r>
            <a:rPr lang="tr-TR" sz="2000" dirty="0">
              <a:latin typeface="+mn-lt"/>
              <a:cs typeface="Times New Roman" panose="02020603050405020304" pitchFamily="18" charset="0"/>
            </a:rPr>
            <a:t>Kamu Kaynağını Kullanan </a:t>
          </a:r>
          <a:r>
            <a:rPr lang="tr-TR" sz="2200" dirty="0">
              <a:latin typeface="Times New Roman" panose="02020603050405020304" pitchFamily="18" charset="0"/>
              <a:cs typeface="Times New Roman" panose="02020603050405020304" pitchFamily="18" charset="0"/>
            </a:rPr>
            <a:t>	</a:t>
          </a:r>
        </a:p>
      </dgm:t>
    </dgm:pt>
    <dgm:pt modelId="{73EF68D9-5FB4-4900-B45D-CC184AE21C94}" type="parTrans" cxnId="{2A8C050F-35D2-4220-B0D0-5F0775CC7DB3}">
      <dgm:prSet/>
      <dgm:spPr/>
      <dgm:t>
        <a:bodyPr/>
        <a:lstStyle/>
        <a:p>
          <a:endParaRPr lang="tr-TR" sz="2400">
            <a:latin typeface="Cambria" panose="02040503050406030204" pitchFamily="18" charset="0"/>
          </a:endParaRPr>
        </a:p>
      </dgm:t>
    </dgm:pt>
    <dgm:pt modelId="{4E384670-0A8A-480D-9336-96520A5E6C06}" type="sibTrans" cxnId="{2A8C050F-35D2-4220-B0D0-5F0775CC7DB3}">
      <dgm:prSet/>
      <dgm:spPr/>
      <dgm:t>
        <a:bodyPr/>
        <a:lstStyle/>
        <a:p>
          <a:endParaRPr lang="tr-TR" sz="2400">
            <a:latin typeface="Cambria" panose="02040503050406030204" pitchFamily="18" charset="0"/>
          </a:endParaRPr>
        </a:p>
      </dgm:t>
    </dgm:pt>
    <dgm:pt modelId="{102D85BA-20E4-44C8-9C35-5BA1184DF9BA}" type="pres">
      <dgm:prSet presAssocID="{2E467F23-4FC7-4D3E-A87D-D33E97606641}" presName="Name0" presStyleCnt="0">
        <dgm:presLayoutVars>
          <dgm:dir/>
          <dgm:animLvl val="lvl"/>
          <dgm:resizeHandles val="exact"/>
        </dgm:presLayoutVars>
      </dgm:prSet>
      <dgm:spPr/>
      <dgm:t>
        <a:bodyPr/>
        <a:lstStyle/>
        <a:p>
          <a:endParaRPr lang="tr-TR"/>
        </a:p>
      </dgm:t>
    </dgm:pt>
    <dgm:pt modelId="{8620FF16-2E61-48B1-AF9F-88865C1BABEB}" type="pres">
      <dgm:prSet presAssocID="{869CCB1E-4C46-42E5-BF50-BDE10370D9C9}" presName="linNode" presStyleCnt="0"/>
      <dgm:spPr/>
    </dgm:pt>
    <dgm:pt modelId="{FA6610DD-8E7D-4208-926D-11F2F8C00314}" type="pres">
      <dgm:prSet presAssocID="{869CCB1E-4C46-42E5-BF50-BDE10370D9C9}" presName="parentText" presStyleLbl="node1" presStyleIdx="0" presStyleCnt="3" custScaleX="277778" custLinFactNeighborX="-136" custLinFactNeighborY="-6839">
        <dgm:presLayoutVars>
          <dgm:chMax val="1"/>
          <dgm:bulletEnabled val="1"/>
        </dgm:presLayoutVars>
      </dgm:prSet>
      <dgm:spPr/>
      <dgm:t>
        <a:bodyPr/>
        <a:lstStyle/>
        <a:p>
          <a:endParaRPr lang="tr-TR"/>
        </a:p>
      </dgm:t>
    </dgm:pt>
    <dgm:pt modelId="{5E6F0223-7A04-453E-BF24-13C87E2657D8}" type="pres">
      <dgm:prSet presAssocID="{7F23BBBB-2735-4078-B28D-F81A79123529}" presName="sp" presStyleCnt="0"/>
      <dgm:spPr/>
    </dgm:pt>
    <dgm:pt modelId="{A175B786-71AF-4A74-8BBD-C34914541138}" type="pres">
      <dgm:prSet presAssocID="{F448D023-2EE7-4A81-8CD4-A7CEE3377BF0}" presName="linNode" presStyleCnt="0"/>
      <dgm:spPr/>
    </dgm:pt>
    <dgm:pt modelId="{57BB49B2-919A-4DC3-AAB2-68267A45E459}" type="pres">
      <dgm:prSet presAssocID="{F448D023-2EE7-4A81-8CD4-A7CEE3377BF0}" presName="parentText" presStyleLbl="node1" presStyleIdx="1" presStyleCnt="3" custScaleX="277778">
        <dgm:presLayoutVars>
          <dgm:chMax val="1"/>
          <dgm:bulletEnabled val="1"/>
        </dgm:presLayoutVars>
      </dgm:prSet>
      <dgm:spPr/>
      <dgm:t>
        <a:bodyPr/>
        <a:lstStyle/>
        <a:p>
          <a:endParaRPr lang="tr-TR"/>
        </a:p>
      </dgm:t>
    </dgm:pt>
    <dgm:pt modelId="{59A291B9-39E5-4B8E-9EF5-79732768A8B9}" type="pres">
      <dgm:prSet presAssocID="{8336E277-005B-4BD9-AEBE-D2BDD29EF2E3}" presName="sp" presStyleCnt="0"/>
      <dgm:spPr/>
    </dgm:pt>
    <dgm:pt modelId="{7E638741-9C7F-474F-A352-9B9B64BC969D}" type="pres">
      <dgm:prSet presAssocID="{B7823ED0-54E2-44FB-A226-5D39D8E8FDA6}" presName="linNode" presStyleCnt="0"/>
      <dgm:spPr/>
    </dgm:pt>
    <dgm:pt modelId="{7BF4D33E-00C4-4D4B-8E76-0C41100024D0}" type="pres">
      <dgm:prSet presAssocID="{B7823ED0-54E2-44FB-A226-5D39D8E8FDA6}" presName="parentText" presStyleLbl="node1" presStyleIdx="2" presStyleCnt="3" custScaleX="277778" custLinFactNeighborX="91309" custLinFactNeighborY="5260">
        <dgm:presLayoutVars>
          <dgm:chMax val="1"/>
          <dgm:bulletEnabled val="1"/>
        </dgm:presLayoutVars>
      </dgm:prSet>
      <dgm:spPr/>
      <dgm:t>
        <a:bodyPr/>
        <a:lstStyle/>
        <a:p>
          <a:endParaRPr lang="tr-TR"/>
        </a:p>
      </dgm:t>
    </dgm:pt>
  </dgm:ptLst>
  <dgm:cxnLst>
    <dgm:cxn modelId="{BB2967DD-F1D9-4677-B14A-93852F8AF379}" srcId="{2E467F23-4FC7-4D3E-A87D-D33E97606641}" destId="{F448D023-2EE7-4A81-8CD4-A7CEE3377BF0}" srcOrd="1" destOrd="0" parTransId="{FD16EB67-3103-4BCF-A5C9-5D9340F02ADF}" sibTransId="{8336E277-005B-4BD9-AEBE-D2BDD29EF2E3}"/>
    <dgm:cxn modelId="{8CDC6D6F-3089-4DC6-B61F-7CFB6AAAF10C}" type="presOf" srcId="{F448D023-2EE7-4A81-8CD4-A7CEE3377BF0}" destId="{57BB49B2-919A-4DC3-AAB2-68267A45E459}" srcOrd="0" destOrd="0" presId="urn:microsoft.com/office/officeart/2005/8/layout/vList5"/>
    <dgm:cxn modelId="{2A8C050F-35D2-4220-B0D0-5F0775CC7DB3}" srcId="{2E467F23-4FC7-4D3E-A87D-D33E97606641}" destId="{B7823ED0-54E2-44FB-A226-5D39D8E8FDA6}" srcOrd="2" destOrd="0" parTransId="{73EF68D9-5FB4-4900-B45D-CC184AE21C94}" sibTransId="{4E384670-0A8A-480D-9336-96520A5E6C06}"/>
    <dgm:cxn modelId="{6D9077DB-EBE8-4512-8784-A4AD742FE86C}" type="presOf" srcId="{B7823ED0-54E2-44FB-A226-5D39D8E8FDA6}" destId="{7BF4D33E-00C4-4D4B-8E76-0C41100024D0}" srcOrd="0" destOrd="0" presId="urn:microsoft.com/office/officeart/2005/8/layout/vList5"/>
    <dgm:cxn modelId="{AB93D11A-C083-4DC6-9E16-CA22259FFF3B}" type="presOf" srcId="{2E467F23-4FC7-4D3E-A87D-D33E97606641}" destId="{102D85BA-20E4-44C8-9C35-5BA1184DF9BA}" srcOrd="0" destOrd="0" presId="urn:microsoft.com/office/officeart/2005/8/layout/vList5"/>
    <dgm:cxn modelId="{F5A0A560-E738-4356-88B8-D227C3123D4A}" srcId="{2E467F23-4FC7-4D3E-A87D-D33E97606641}" destId="{869CCB1E-4C46-42E5-BF50-BDE10370D9C9}" srcOrd="0" destOrd="0" parTransId="{BB4DA126-0884-409A-8BC0-9ACFCA627DA8}" sibTransId="{7F23BBBB-2735-4078-B28D-F81A79123529}"/>
    <dgm:cxn modelId="{9B751EF0-C0CE-42C1-BEAB-3C74B126EC90}" type="presOf" srcId="{869CCB1E-4C46-42E5-BF50-BDE10370D9C9}" destId="{FA6610DD-8E7D-4208-926D-11F2F8C00314}" srcOrd="0" destOrd="0" presId="urn:microsoft.com/office/officeart/2005/8/layout/vList5"/>
    <dgm:cxn modelId="{9B772784-AD32-4057-B5CB-F7B84CAC6D83}" type="presParOf" srcId="{102D85BA-20E4-44C8-9C35-5BA1184DF9BA}" destId="{8620FF16-2E61-48B1-AF9F-88865C1BABEB}" srcOrd="0" destOrd="0" presId="urn:microsoft.com/office/officeart/2005/8/layout/vList5"/>
    <dgm:cxn modelId="{4ADB3331-0325-425C-B289-C7CE63E77F57}" type="presParOf" srcId="{8620FF16-2E61-48B1-AF9F-88865C1BABEB}" destId="{FA6610DD-8E7D-4208-926D-11F2F8C00314}" srcOrd="0" destOrd="0" presId="urn:microsoft.com/office/officeart/2005/8/layout/vList5"/>
    <dgm:cxn modelId="{F48753C0-89AB-4176-82FE-D061C6630817}" type="presParOf" srcId="{102D85BA-20E4-44C8-9C35-5BA1184DF9BA}" destId="{5E6F0223-7A04-453E-BF24-13C87E2657D8}" srcOrd="1" destOrd="0" presId="urn:microsoft.com/office/officeart/2005/8/layout/vList5"/>
    <dgm:cxn modelId="{1AD76B82-EE14-4AE4-97DB-4569F9D66C8E}" type="presParOf" srcId="{102D85BA-20E4-44C8-9C35-5BA1184DF9BA}" destId="{A175B786-71AF-4A74-8BBD-C34914541138}" srcOrd="2" destOrd="0" presId="urn:microsoft.com/office/officeart/2005/8/layout/vList5"/>
    <dgm:cxn modelId="{1ADD4EAA-F0B4-4B1C-9C03-335625C3BBBE}" type="presParOf" srcId="{A175B786-71AF-4A74-8BBD-C34914541138}" destId="{57BB49B2-919A-4DC3-AAB2-68267A45E459}" srcOrd="0" destOrd="0" presId="urn:microsoft.com/office/officeart/2005/8/layout/vList5"/>
    <dgm:cxn modelId="{C104CD9E-8D69-4CA1-8A7E-5A38532CFB2F}" type="presParOf" srcId="{102D85BA-20E4-44C8-9C35-5BA1184DF9BA}" destId="{59A291B9-39E5-4B8E-9EF5-79732768A8B9}" srcOrd="3" destOrd="0" presId="urn:microsoft.com/office/officeart/2005/8/layout/vList5"/>
    <dgm:cxn modelId="{35407BAC-FEB8-49F9-839F-157C1F0080D4}" type="presParOf" srcId="{102D85BA-20E4-44C8-9C35-5BA1184DF9BA}" destId="{7E638741-9C7F-474F-A352-9B9B64BC969D}" srcOrd="4" destOrd="0" presId="urn:microsoft.com/office/officeart/2005/8/layout/vList5"/>
    <dgm:cxn modelId="{BD896BDD-302D-45D6-B4FB-6FDDE892681B}" type="presParOf" srcId="{7E638741-9C7F-474F-A352-9B9B64BC969D}" destId="{7BF4D33E-00C4-4D4B-8E76-0C41100024D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F8F750-39C2-4B57-B33E-EA3E3E9F80A6}" type="doc">
      <dgm:prSet loTypeId="urn:microsoft.com/office/officeart/2005/8/layout/radial4" loCatId="relationship" qsTypeId="urn:microsoft.com/office/officeart/2005/8/quickstyle/simple5" qsCatId="simple" csTypeId="urn:microsoft.com/office/officeart/2005/8/colors/colorful1" csCatId="colorful" phldr="1"/>
      <dgm:spPr/>
      <dgm:t>
        <a:bodyPr/>
        <a:lstStyle/>
        <a:p>
          <a:endParaRPr lang="tr-TR"/>
        </a:p>
      </dgm:t>
    </dgm:pt>
    <dgm:pt modelId="{4C7FC36B-9AF0-4731-B72B-F7DAAC15805E}">
      <dgm:prSet phldrT="[Metin]" custT="1"/>
      <dgm:spPr>
        <a:xfrm>
          <a:off x="3142534" y="2789926"/>
          <a:ext cx="1704809" cy="1704809"/>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sz="2000" b="1" dirty="0">
              <a:solidFill>
                <a:sysClr val="window" lastClr="FFFFFF"/>
              </a:solidFill>
              <a:latin typeface="+mn-lt"/>
              <a:ea typeface="+mn-ea"/>
              <a:cs typeface="Times New Roman" panose="02020603050405020304" pitchFamily="18" charset="0"/>
            </a:rPr>
            <a:t>İhalelerde  Temel İlkeler </a:t>
          </a:r>
          <a:endParaRPr lang="tr-TR" sz="2000" dirty="0">
            <a:solidFill>
              <a:sysClr val="window" lastClr="FFFFFF"/>
            </a:solidFill>
            <a:latin typeface="+mn-lt"/>
            <a:ea typeface="+mn-ea"/>
            <a:cs typeface="Times New Roman" panose="02020603050405020304" pitchFamily="18" charset="0"/>
          </a:endParaRPr>
        </a:p>
      </dgm:t>
    </dgm:pt>
    <dgm:pt modelId="{654C569D-E4E4-474A-A8AA-3F7493D91695}" type="parTrans" cxnId="{210B8545-9265-40E5-B43A-4ADD11FCC2BA}">
      <dgm:prSet/>
      <dgm:spPr/>
      <dgm:t>
        <a:bodyPr/>
        <a:lstStyle/>
        <a:p>
          <a:endParaRPr lang="tr-TR" sz="1400">
            <a:latin typeface="+mn-lt"/>
            <a:cs typeface="Arial" panose="020B0604020202020204" pitchFamily="34" charset="0"/>
          </a:endParaRPr>
        </a:p>
      </dgm:t>
    </dgm:pt>
    <dgm:pt modelId="{F1383FFE-D235-48BE-A28A-862D3AE032AC}" type="sibTrans" cxnId="{210B8545-9265-40E5-B43A-4ADD11FCC2BA}">
      <dgm:prSet/>
      <dgm:spPr/>
      <dgm:t>
        <a:bodyPr/>
        <a:lstStyle/>
        <a:p>
          <a:endParaRPr lang="tr-TR" sz="1400">
            <a:latin typeface="+mn-lt"/>
            <a:cs typeface="Arial" panose="020B0604020202020204" pitchFamily="34" charset="0"/>
          </a:endParaRPr>
        </a:p>
      </dgm:t>
    </dgm:pt>
    <dgm:pt modelId="{7B97D8A8-8429-455B-8A5D-CB0DC70173B9}">
      <dgm:prSet phldrT="[Metin]" custT="1"/>
      <dgm:spPr>
        <a:xfrm>
          <a:off x="152969" y="3164984"/>
          <a:ext cx="1193366" cy="95469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sz="2000" b="1" u="none" dirty="0">
              <a:solidFill>
                <a:sysClr val="window" lastClr="FFFFFF"/>
              </a:solidFill>
              <a:latin typeface="+mn-lt"/>
              <a:ea typeface="+mn-ea"/>
              <a:cs typeface="Times New Roman" panose="02020603050405020304" pitchFamily="18" charset="0"/>
            </a:rPr>
            <a:t>Saydamlık</a:t>
          </a:r>
          <a:r>
            <a:rPr lang="tr-TR" sz="1400" b="1" u="none" dirty="0">
              <a:solidFill>
                <a:sysClr val="window" lastClr="FFFFFF"/>
              </a:solidFill>
              <a:latin typeface="+mn-lt"/>
              <a:ea typeface="+mn-ea"/>
              <a:cs typeface="Times New Roman" panose="02020603050405020304" pitchFamily="18" charset="0"/>
            </a:rPr>
            <a:t> </a:t>
          </a:r>
        </a:p>
      </dgm:t>
    </dgm:pt>
    <dgm:pt modelId="{FB92BBF8-FADC-4DFA-B907-555F50D57923}" type="parTrans" cxnId="{92E54605-9016-4275-B9B9-BF21CA8BA5CE}">
      <dgm:prSet/>
      <dgm:spPr>
        <a:xfrm rot="10800000">
          <a:off x="749652" y="3399395"/>
          <a:ext cx="2261273" cy="485870"/>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tr-TR" sz="1400">
            <a:latin typeface="+mn-lt"/>
            <a:cs typeface="Arial" panose="020B0604020202020204" pitchFamily="34" charset="0"/>
          </a:endParaRPr>
        </a:p>
      </dgm:t>
    </dgm:pt>
    <dgm:pt modelId="{611077F6-2D06-4B9A-AAC2-660018E6C1EC}" type="sibTrans" cxnId="{92E54605-9016-4275-B9B9-BF21CA8BA5CE}">
      <dgm:prSet/>
      <dgm:spPr/>
      <dgm:t>
        <a:bodyPr/>
        <a:lstStyle/>
        <a:p>
          <a:endParaRPr lang="tr-TR" sz="1400">
            <a:latin typeface="+mn-lt"/>
            <a:cs typeface="Arial" panose="020B0604020202020204" pitchFamily="34" charset="0"/>
          </a:endParaRPr>
        </a:p>
      </dgm:t>
    </dgm:pt>
    <dgm:pt modelId="{66ACAD99-E07B-46C6-AB71-7118708A3ED3}">
      <dgm:prSet custT="1"/>
      <dgm:spPr>
        <a:xfrm>
          <a:off x="474354" y="1756907"/>
          <a:ext cx="1193366" cy="95469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sz="2000" b="1" u="none" dirty="0">
              <a:solidFill>
                <a:sysClr val="window" lastClr="FFFFFF"/>
              </a:solidFill>
              <a:latin typeface="+mn-lt"/>
              <a:ea typeface="+mn-ea"/>
              <a:cs typeface="Times New Roman" panose="02020603050405020304" pitchFamily="18" charset="0"/>
            </a:rPr>
            <a:t>Rekabet </a:t>
          </a:r>
        </a:p>
      </dgm:t>
    </dgm:pt>
    <dgm:pt modelId="{CC53B5A1-CEFD-4D0B-A69E-B4EE55C686A3}" type="parTrans" cxnId="{C92ACF7C-99A6-437F-83FB-87F0FD266225}">
      <dgm:prSet/>
      <dgm:spPr>
        <a:xfrm rot="12342857">
          <a:off x="959069" y="2481883"/>
          <a:ext cx="2261273" cy="485870"/>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tr-TR" sz="1400">
            <a:latin typeface="+mn-lt"/>
            <a:cs typeface="Arial" panose="020B0604020202020204" pitchFamily="34" charset="0"/>
          </a:endParaRPr>
        </a:p>
      </dgm:t>
    </dgm:pt>
    <dgm:pt modelId="{13CDDC4F-A8AC-4ACE-9186-800DEEA53A09}" type="sibTrans" cxnId="{C92ACF7C-99A6-437F-83FB-87F0FD266225}">
      <dgm:prSet/>
      <dgm:spPr/>
      <dgm:t>
        <a:bodyPr/>
        <a:lstStyle/>
        <a:p>
          <a:endParaRPr lang="tr-TR" sz="1400">
            <a:latin typeface="+mn-lt"/>
            <a:cs typeface="Arial" panose="020B0604020202020204" pitchFamily="34" charset="0"/>
          </a:endParaRPr>
        </a:p>
      </dgm:t>
    </dgm:pt>
    <dgm:pt modelId="{50FD292F-4CCD-4D49-B1BE-60657E10E77A}">
      <dgm:prSet custT="1"/>
      <dgm:spPr>
        <a:xfrm>
          <a:off x="1374853" y="627717"/>
          <a:ext cx="1193366" cy="954693"/>
        </a:xfr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sz="2000" b="1" u="none" dirty="0">
              <a:solidFill>
                <a:sysClr val="window" lastClr="FFFFFF"/>
              </a:solidFill>
              <a:latin typeface="+mn-lt"/>
              <a:ea typeface="+mn-ea"/>
              <a:cs typeface="Times New Roman" panose="02020603050405020304" pitchFamily="18" charset="0"/>
            </a:rPr>
            <a:t>Eşitlik</a:t>
          </a:r>
        </a:p>
      </dgm:t>
    </dgm:pt>
    <dgm:pt modelId="{EA960ECA-BC18-4AAD-ADD5-16F99C866D28}" type="parTrans" cxnId="{AF219027-3BE1-4CEC-86CE-30F24DAC5F6B}">
      <dgm:prSet/>
      <dgm:spPr>
        <a:xfrm rot="13885714">
          <a:off x="1545840" y="1746096"/>
          <a:ext cx="2261273" cy="485870"/>
        </a:xfr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tr-TR" sz="1400">
            <a:latin typeface="+mn-lt"/>
            <a:cs typeface="Arial" panose="020B0604020202020204" pitchFamily="34" charset="0"/>
          </a:endParaRPr>
        </a:p>
      </dgm:t>
    </dgm:pt>
    <dgm:pt modelId="{2B4EB4C1-6DD8-491E-82DE-C8C1844DD5F4}" type="sibTrans" cxnId="{AF219027-3BE1-4CEC-86CE-30F24DAC5F6B}">
      <dgm:prSet/>
      <dgm:spPr/>
      <dgm:t>
        <a:bodyPr/>
        <a:lstStyle/>
        <a:p>
          <a:endParaRPr lang="tr-TR" sz="1400">
            <a:latin typeface="+mn-lt"/>
            <a:cs typeface="Arial" panose="020B0604020202020204" pitchFamily="34" charset="0"/>
          </a:endParaRPr>
        </a:p>
      </dgm:t>
    </dgm:pt>
    <dgm:pt modelId="{39EB1C92-8F54-4F7A-A6FA-8D912C3D9A1A}">
      <dgm:prSet custT="1"/>
      <dgm:spPr>
        <a:xfrm>
          <a:off x="2676112" y="1064"/>
          <a:ext cx="1193366" cy="954693"/>
        </a:xfr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sz="2000" b="1" u="none" dirty="0">
              <a:solidFill>
                <a:sysClr val="window" lastClr="FFFFFF"/>
              </a:solidFill>
              <a:latin typeface="+mn-lt"/>
              <a:ea typeface="+mn-ea"/>
              <a:cs typeface="Times New Roman" panose="02020603050405020304" pitchFamily="18" charset="0"/>
            </a:rPr>
            <a:t>Güvenirlik </a:t>
          </a:r>
        </a:p>
      </dgm:t>
    </dgm:pt>
    <dgm:pt modelId="{A6AFACD7-D59C-48F8-9647-F486D738A412}" type="parTrans" cxnId="{50CA501A-8C3B-44B0-A7A2-45326A12260C}">
      <dgm:prSet/>
      <dgm:spPr>
        <a:xfrm rot="15428571">
          <a:off x="2393748" y="1337764"/>
          <a:ext cx="2261273" cy="485870"/>
        </a:xfr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tr-TR" sz="1400">
            <a:latin typeface="+mn-lt"/>
            <a:cs typeface="Arial" panose="020B0604020202020204" pitchFamily="34" charset="0"/>
          </a:endParaRPr>
        </a:p>
      </dgm:t>
    </dgm:pt>
    <dgm:pt modelId="{AC6A471E-600E-4767-A6A1-38A5CB4F77A7}" type="sibTrans" cxnId="{50CA501A-8C3B-44B0-A7A2-45326A12260C}">
      <dgm:prSet/>
      <dgm:spPr/>
      <dgm:t>
        <a:bodyPr/>
        <a:lstStyle/>
        <a:p>
          <a:endParaRPr lang="tr-TR" sz="1400">
            <a:latin typeface="+mn-lt"/>
            <a:cs typeface="Arial" panose="020B0604020202020204" pitchFamily="34" charset="0"/>
          </a:endParaRPr>
        </a:p>
      </dgm:t>
    </dgm:pt>
    <dgm:pt modelId="{7132201F-A88A-4674-975A-0619B742BD5F}">
      <dgm:prSet custT="1"/>
      <dgm:spPr>
        <a:xfrm>
          <a:off x="4120400" y="1064"/>
          <a:ext cx="1193366" cy="954693"/>
        </a:xfr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sz="2000" b="1" u="none" dirty="0">
              <a:solidFill>
                <a:sysClr val="window" lastClr="FFFFFF"/>
              </a:solidFill>
              <a:latin typeface="+mn-lt"/>
              <a:ea typeface="+mn-ea"/>
              <a:cs typeface="Times New Roman" panose="02020603050405020304" pitchFamily="18" charset="0"/>
            </a:rPr>
            <a:t>Gizlilik </a:t>
          </a:r>
        </a:p>
      </dgm:t>
    </dgm:pt>
    <dgm:pt modelId="{C49200A5-3776-4FE0-8B1B-F2225B2B0174}" type="parTrans" cxnId="{419DB4AB-7676-48F6-BA3C-A6385262DD80}">
      <dgm:prSet/>
      <dgm:spPr>
        <a:xfrm rot="16971429">
          <a:off x="3334856" y="1337764"/>
          <a:ext cx="2261273" cy="485870"/>
        </a:xfr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tr-TR" sz="1400">
            <a:latin typeface="+mn-lt"/>
            <a:cs typeface="Arial" panose="020B0604020202020204" pitchFamily="34" charset="0"/>
          </a:endParaRPr>
        </a:p>
      </dgm:t>
    </dgm:pt>
    <dgm:pt modelId="{4D4ABEFC-2DF2-4890-9370-8973874BA969}" type="sibTrans" cxnId="{419DB4AB-7676-48F6-BA3C-A6385262DD80}">
      <dgm:prSet/>
      <dgm:spPr/>
      <dgm:t>
        <a:bodyPr/>
        <a:lstStyle/>
        <a:p>
          <a:endParaRPr lang="tr-TR" sz="1400">
            <a:latin typeface="+mn-lt"/>
            <a:cs typeface="Arial" panose="020B0604020202020204" pitchFamily="34" charset="0"/>
          </a:endParaRPr>
        </a:p>
      </dgm:t>
    </dgm:pt>
    <dgm:pt modelId="{06FE1E8C-306A-4C5E-B231-FD14CC32E64F}">
      <dgm:prSet custT="1"/>
      <dgm:spPr>
        <a:xfrm>
          <a:off x="5421659" y="627717"/>
          <a:ext cx="1193366" cy="95469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sz="2000" b="1" u="none" dirty="0">
              <a:solidFill>
                <a:sysClr val="window" lastClr="FFFFFF"/>
              </a:solidFill>
              <a:latin typeface="+mn-lt"/>
              <a:ea typeface="+mn-ea"/>
              <a:cs typeface="Times New Roman" panose="02020603050405020304" pitchFamily="18" charset="0"/>
            </a:rPr>
            <a:t>Kamuoyu denetimi </a:t>
          </a:r>
        </a:p>
      </dgm:t>
    </dgm:pt>
    <dgm:pt modelId="{046C55A5-51E4-4389-94EC-49AB261DEC12}" type="parTrans" cxnId="{D969AE1A-D0F9-49E0-93E8-83939753BA9E}">
      <dgm:prSet/>
      <dgm:spPr>
        <a:xfrm rot="18514286">
          <a:off x="4182765" y="1746096"/>
          <a:ext cx="2261273" cy="485870"/>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tr-TR" sz="1400">
            <a:latin typeface="+mn-lt"/>
            <a:cs typeface="Arial" panose="020B0604020202020204" pitchFamily="34" charset="0"/>
          </a:endParaRPr>
        </a:p>
      </dgm:t>
    </dgm:pt>
    <dgm:pt modelId="{9A69300F-6E53-4826-9222-2050F86FAB76}" type="sibTrans" cxnId="{D969AE1A-D0F9-49E0-93E8-83939753BA9E}">
      <dgm:prSet/>
      <dgm:spPr/>
      <dgm:t>
        <a:bodyPr/>
        <a:lstStyle/>
        <a:p>
          <a:endParaRPr lang="tr-TR" sz="1400">
            <a:latin typeface="+mn-lt"/>
            <a:cs typeface="Arial" panose="020B0604020202020204" pitchFamily="34" charset="0"/>
          </a:endParaRPr>
        </a:p>
      </dgm:t>
    </dgm:pt>
    <dgm:pt modelId="{AAA01DA3-8AAF-479A-B950-1854ABB453CC}">
      <dgm:prSet custT="1"/>
      <dgm:spPr>
        <a:xfrm>
          <a:off x="6113080" y="1756907"/>
          <a:ext cx="1611521" cy="95469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sz="2000" b="1" dirty="0">
              <a:solidFill>
                <a:sysClr val="window" lastClr="FFFFFF"/>
              </a:solidFill>
              <a:latin typeface="+mn-lt"/>
              <a:ea typeface="+mn-ea"/>
              <a:cs typeface="Times New Roman" panose="02020603050405020304" pitchFamily="18" charset="0"/>
            </a:rPr>
            <a:t>İhtiyaçlar uygun şartlar  ve zamanda karşılanması </a:t>
          </a:r>
        </a:p>
      </dgm:t>
    </dgm:pt>
    <dgm:pt modelId="{6AAC27B9-199F-45AE-A109-F910CB66CAE1}" type="parTrans" cxnId="{85E5106F-6617-4845-B76C-4512CCB28E61}">
      <dgm:prSet/>
      <dgm:spPr>
        <a:xfrm rot="20057143">
          <a:off x="4769536" y="2481883"/>
          <a:ext cx="2261273" cy="485870"/>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tr-TR" sz="1400">
            <a:latin typeface="+mn-lt"/>
            <a:cs typeface="Arial" panose="020B0604020202020204" pitchFamily="34" charset="0"/>
          </a:endParaRPr>
        </a:p>
      </dgm:t>
    </dgm:pt>
    <dgm:pt modelId="{EE059D20-1F87-48A3-932D-6387BF33F734}" type="sibTrans" cxnId="{85E5106F-6617-4845-B76C-4512CCB28E61}">
      <dgm:prSet/>
      <dgm:spPr/>
      <dgm:t>
        <a:bodyPr/>
        <a:lstStyle/>
        <a:p>
          <a:endParaRPr lang="tr-TR" sz="1400">
            <a:latin typeface="+mn-lt"/>
            <a:cs typeface="Arial" panose="020B0604020202020204" pitchFamily="34" charset="0"/>
          </a:endParaRPr>
        </a:p>
      </dgm:t>
    </dgm:pt>
    <dgm:pt modelId="{8EDF800C-2CDA-4207-815C-B5C35BEA6F3F}">
      <dgm:prSet custT="1"/>
      <dgm:spPr>
        <a:xfrm>
          <a:off x="6480021" y="3164984"/>
          <a:ext cx="1520408" cy="954693"/>
        </a:xfr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sz="2000" b="1" dirty="0">
              <a:solidFill>
                <a:sysClr val="window" lastClr="FFFFFF"/>
              </a:solidFill>
              <a:latin typeface="+mn-lt"/>
              <a:ea typeface="+mn-ea"/>
              <a:cs typeface="Times New Roman" panose="02020603050405020304" pitchFamily="18" charset="0"/>
            </a:rPr>
            <a:t>Kaynakların verimli kullanılması</a:t>
          </a:r>
        </a:p>
      </dgm:t>
    </dgm:pt>
    <dgm:pt modelId="{D80C6890-A16F-4765-93C8-D2FEE82E571E}" type="parTrans" cxnId="{EB7C1F09-B6C2-47AD-9B01-6475C7462329}">
      <dgm:prSet/>
      <dgm:spPr>
        <a:xfrm>
          <a:off x="4978952" y="3399395"/>
          <a:ext cx="2261273" cy="485870"/>
        </a:xfr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tr-TR" sz="1400">
            <a:latin typeface="+mn-lt"/>
            <a:cs typeface="Arial" panose="020B0604020202020204" pitchFamily="34" charset="0"/>
          </a:endParaRPr>
        </a:p>
      </dgm:t>
    </dgm:pt>
    <dgm:pt modelId="{BF88A1F6-2018-43CA-9E75-45FFA6E25A17}" type="sibTrans" cxnId="{EB7C1F09-B6C2-47AD-9B01-6475C7462329}">
      <dgm:prSet/>
      <dgm:spPr/>
      <dgm:t>
        <a:bodyPr/>
        <a:lstStyle/>
        <a:p>
          <a:endParaRPr lang="tr-TR" sz="1400">
            <a:latin typeface="+mn-lt"/>
            <a:cs typeface="Arial" panose="020B0604020202020204" pitchFamily="34" charset="0"/>
          </a:endParaRPr>
        </a:p>
      </dgm:t>
    </dgm:pt>
    <dgm:pt modelId="{4F45A41F-1E04-4EE2-8E93-DDCC122558BC}" type="pres">
      <dgm:prSet presAssocID="{89F8F750-39C2-4B57-B33E-EA3E3E9F80A6}" presName="cycle" presStyleCnt="0">
        <dgm:presLayoutVars>
          <dgm:chMax val="1"/>
          <dgm:dir/>
          <dgm:animLvl val="ctr"/>
          <dgm:resizeHandles val="exact"/>
        </dgm:presLayoutVars>
      </dgm:prSet>
      <dgm:spPr/>
      <dgm:t>
        <a:bodyPr/>
        <a:lstStyle/>
        <a:p>
          <a:endParaRPr lang="tr-TR"/>
        </a:p>
      </dgm:t>
    </dgm:pt>
    <dgm:pt modelId="{F9E3B8E1-AEAF-4D79-B092-A84917B064BB}" type="pres">
      <dgm:prSet presAssocID="{4C7FC36B-9AF0-4731-B72B-F7DAAC15805E}" presName="centerShape" presStyleLbl="node0" presStyleIdx="0" presStyleCnt="1" custScaleY="84826" custLinFactNeighborX="107"/>
      <dgm:spPr>
        <a:prstGeom prst="ellipse">
          <a:avLst/>
        </a:prstGeom>
      </dgm:spPr>
      <dgm:t>
        <a:bodyPr/>
        <a:lstStyle/>
        <a:p>
          <a:endParaRPr lang="tr-TR"/>
        </a:p>
      </dgm:t>
    </dgm:pt>
    <dgm:pt modelId="{E775D32B-0677-4E85-A0EC-9CD0481243BE}" type="pres">
      <dgm:prSet presAssocID="{FB92BBF8-FADC-4DFA-B907-555F50D57923}" presName="parTrans" presStyleLbl="bgSibTrans2D1" presStyleIdx="0" presStyleCnt="8"/>
      <dgm:spPr>
        <a:prstGeom prst="leftArrow">
          <a:avLst>
            <a:gd name="adj1" fmla="val 60000"/>
            <a:gd name="adj2" fmla="val 50000"/>
          </a:avLst>
        </a:prstGeom>
      </dgm:spPr>
      <dgm:t>
        <a:bodyPr/>
        <a:lstStyle/>
        <a:p>
          <a:endParaRPr lang="tr-TR"/>
        </a:p>
      </dgm:t>
    </dgm:pt>
    <dgm:pt modelId="{3F584210-99CB-44C6-B364-D8AC45C2C6A1}" type="pres">
      <dgm:prSet presAssocID="{7B97D8A8-8429-455B-8A5D-CB0DC70173B9}" presName="node" presStyleLbl="node1" presStyleIdx="0" presStyleCnt="8" custScaleX="132318" custRadScaleRad="99785">
        <dgm:presLayoutVars>
          <dgm:bulletEnabled val="1"/>
        </dgm:presLayoutVars>
      </dgm:prSet>
      <dgm:spPr>
        <a:prstGeom prst="roundRect">
          <a:avLst>
            <a:gd name="adj" fmla="val 10000"/>
          </a:avLst>
        </a:prstGeom>
      </dgm:spPr>
      <dgm:t>
        <a:bodyPr/>
        <a:lstStyle/>
        <a:p>
          <a:endParaRPr lang="tr-TR"/>
        </a:p>
      </dgm:t>
    </dgm:pt>
    <dgm:pt modelId="{2446AF50-48F7-45E1-9405-7B920B1749AD}" type="pres">
      <dgm:prSet presAssocID="{CC53B5A1-CEFD-4D0B-A69E-B4EE55C686A3}" presName="parTrans" presStyleLbl="bgSibTrans2D1" presStyleIdx="1" presStyleCnt="8"/>
      <dgm:spPr>
        <a:prstGeom prst="leftArrow">
          <a:avLst>
            <a:gd name="adj1" fmla="val 60000"/>
            <a:gd name="adj2" fmla="val 50000"/>
          </a:avLst>
        </a:prstGeom>
      </dgm:spPr>
      <dgm:t>
        <a:bodyPr/>
        <a:lstStyle/>
        <a:p>
          <a:endParaRPr lang="tr-TR"/>
        </a:p>
      </dgm:t>
    </dgm:pt>
    <dgm:pt modelId="{EA6DDB51-8494-4C9E-A9A8-E91213228B1B}" type="pres">
      <dgm:prSet presAssocID="{66ACAD99-E07B-46C6-AB71-7118708A3ED3}" presName="node" presStyleLbl="node1" presStyleIdx="1" presStyleCnt="8" custScaleX="144392" custRadScaleRad="99807" custRadScaleInc="238">
        <dgm:presLayoutVars>
          <dgm:bulletEnabled val="1"/>
        </dgm:presLayoutVars>
      </dgm:prSet>
      <dgm:spPr>
        <a:prstGeom prst="roundRect">
          <a:avLst>
            <a:gd name="adj" fmla="val 10000"/>
          </a:avLst>
        </a:prstGeom>
      </dgm:spPr>
      <dgm:t>
        <a:bodyPr/>
        <a:lstStyle/>
        <a:p>
          <a:endParaRPr lang="tr-TR"/>
        </a:p>
      </dgm:t>
    </dgm:pt>
    <dgm:pt modelId="{B3C1BDD5-7A06-4D2C-B829-3C64BC2FDDF1}" type="pres">
      <dgm:prSet presAssocID="{EA960ECA-BC18-4AAD-ADD5-16F99C866D28}" presName="parTrans" presStyleLbl="bgSibTrans2D1" presStyleIdx="2" presStyleCnt="8"/>
      <dgm:spPr>
        <a:prstGeom prst="leftArrow">
          <a:avLst>
            <a:gd name="adj1" fmla="val 60000"/>
            <a:gd name="adj2" fmla="val 50000"/>
          </a:avLst>
        </a:prstGeom>
      </dgm:spPr>
      <dgm:t>
        <a:bodyPr/>
        <a:lstStyle/>
        <a:p>
          <a:endParaRPr lang="tr-TR"/>
        </a:p>
      </dgm:t>
    </dgm:pt>
    <dgm:pt modelId="{86C42593-4ECA-41B6-81EC-1537D3794D77}" type="pres">
      <dgm:prSet presAssocID="{50FD292F-4CCD-4D49-B1BE-60657E10E77A}" presName="node" presStyleLbl="node1" presStyleIdx="2" presStyleCnt="8" custScaleX="106980" custScaleY="95666" custRadScaleRad="99866" custRadScaleInc="428">
        <dgm:presLayoutVars>
          <dgm:bulletEnabled val="1"/>
        </dgm:presLayoutVars>
      </dgm:prSet>
      <dgm:spPr>
        <a:prstGeom prst="roundRect">
          <a:avLst>
            <a:gd name="adj" fmla="val 10000"/>
          </a:avLst>
        </a:prstGeom>
      </dgm:spPr>
      <dgm:t>
        <a:bodyPr/>
        <a:lstStyle/>
        <a:p>
          <a:endParaRPr lang="tr-TR"/>
        </a:p>
      </dgm:t>
    </dgm:pt>
    <dgm:pt modelId="{0D5C878A-06D9-4550-A6CC-108502F22E19}" type="pres">
      <dgm:prSet presAssocID="{A6AFACD7-D59C-48F8-9647-F486D738A412}" presName="parTrans" presStyleLbl="bgSibTrans2D1" presStyleIdx="3" presStyleCnt="8"/>
      <dgm:spPr>
        <a:prstGeom prst="leftArrow">
          <a:avLst>
            <a:gd name="adj1" fmla="val 60000"/>
            <a:gd name="adj2" fmla="val 50000"/>
          </a:avLst>
        </a:prstGeom>
      </dgm:spPr>
      <dgm:t>
        <a:bodyPr/>
        <a:lstStyle/>
        <a:p>
          <a:endParaRPr lang="tr-TR"/>
        </a:p>
      </dgm:t>
    </dgm:pt>
    <dgm:pt modelId="{3BD813DE-E1C5-4A42-91DE-4CF40DFE5756}" type="pres">
      <dgm:prSet presAssocID="{39EB1C92-8F54-4F7A-A6FA-8D912C3D9A1A}" presName="node" presStyleLbl="node1" presStyleIdx="3" presStyleCnt="8" custScaleX="109553" custScaleY="80962" custRadScaleRad="99812" custRadScaleInc="5339">
        <dgm:presLayoutVars>
          <dgm:bulletEnabled val="1"/>
        </dgm:presLayoutVars>
      </dgm:prSet>
      <dgm:spPr>
        <a:prstGeom prst="roundRect">
          <a:avLst>
            <a:gd name="adj" fmla="val 10000"/>
          </a:avLst>
        </a:prstGeom>
      </dgm:spPr>
      <dgm:t>
        <a:bodyPr/>
        <a:lstStyle/>
        <a:p>
          <a:endParaRPr lang="tr-TR"/>
        </a:p>
      </dgm:t>
    </dgm:pt>
    <dgm:pt modelId="{08929098-125B-4CE4-9DFA-008B14B6578D}" type="pres">
      <dgm:prSet presAssocID="{C49200A5-3776-4FE0-8B1B-F2225B2B0174}" presName="parTrans" presStyleLbl="bgSibTrans2D1" presStyleIdx="4" presStyleCnt="8"/>
      <dgm:spPr>
        <a:prstGeom prst="leftArrow">
          <a:avLst>
            <a:gd name="adj1" fmla="val 60000"/>
            <a:gd name="adj2" fmla="val 50000"/>
          </a:avLst>
        </a:prstGeom>
      </dgm:spPr>
      <dgm:t>
        <a:bodyPr/>
        <a:lstStyle/>
        <a:p>
          <a:endParaRPr lang="tr-TR"/>
        </a:p>
      </dgm:t>
    </dgm:pt>
    <dgm:pt modelId="{A5EC30EB-01B2-46DA-AA5B-EBA2AB38C55A}" type="pres">
      <dgm:prSet presAssocID="{7132201F-A88A-4674-975A-0619B742BD5F}" presName="node" presStyleLbl="node1" presStyleIdx="4" presStyleCnt="8" custScaleX="103541" custScaleY="82024" custRadScaleRad="100041" custRadScaleInc="-2589">
        <dgm:presLayoutVars>
          <dgm:bulletEnabled val="1"/>
        </dgm:presLayoutVars>
      </dgm:prSet>
      <dgm:spPr>
        <a:prstGeom prst="roundRect">
          <a:avLst>
            <a:gd name="adj" fmla="val 10000"/>
          </a:avLst>
        </a:prstGeom>
      </dgm:spPr>
      <dgm:t>
        <a:bodyPr/>
        <a:lstStyle/>
        <a:p>
          <a:endParaRPr lang="tr-TR"/>
        </a:p>
      </dgm:t>
    </dgm:pt>
    <dgm:pt modelId="{FC220481-F00F-4CA3-A364-A0C491D43E0F}" type="pres">
      <dgm:prSet presAssocID="{046C55A5-51E4-4389-94EC-49AB261DEC12}" presName="parTrans" presStyleLbl="bgSibTrans2D1" presStyleIdx="5" presStyleCnt="8"/>
      <dgm:spPr>
        <a:prstGeom prst="leftArrow">
          <a:avLst>
            <a:gd name="adj1" fmla="val 60000"/>
            <a:gd name="adj2" fmla="val 50000"/>
          </a:avLst>
        </a:prstGeom>
      </dgm:spPr>
      <dgm:t>
        <a:bodyPr/>
        <a:lstStyle/>
        <a:p>
          <a:endParaRPr lang="tr-TR"/>
        </a:p>
      </dgm:t>
    </dgm:pt>
    <dgm:pt modelId="{7DFB9F65-3E35-47DD-ABB5-85FBCFD9EF13}" type="pres">
      <dgm:prSet presAssocID="{06FE1E8C-306A-4C5E-B231-FD14CC32E64F}" presName="node" presStyleLbl="node1" presStyleIdx="5" presStyleCnt="8" custScaleX="112992" custScaleY="91104">
        <dgm:presLayoutVars>
          <dgm:bulletEnabled val="1"/>
        </dgm:presLayoutVars>
      </dgm:prSet>
      <dgm:spPr>
        <a:prstGeom prst="roundRect">
          <a:avLst>
            <a:gd name="adj" fmla="val 10000"/>
          </a:avLst>
        </a:prstGeom>
      </dgm:spPr>
      <dgm:t>
        <a:bodyPr/>
        <a:lstStyle/>
        <a:p>
          <a:endParaRPr lang="tr-TR"/>
        </a:p>
      </dgm:t>
    </dgm:pt>
    <dgm:pt modelId="{5F20D5FC-0DC3-4F7C-9541-DF38872C9131}" type="pres">
      <dgm:prSet presAssocID="{6AAC27B9-199F-45AE-A109-F910CB66CAE1}" presName="parTrans" presStyleLbl="bgSibTrans2D1" presStyleIdx="6" presStyleCnt="8"/>
      <dgm:spPr>
        <a:prstGeom prst="leftArrow">
          <a:avLst>
            <a:gd name="adj1" fmla="val 60000"/>
            <a:gd name="adj2" fmla="val 50000"/>
          </a:avLst>
        </a:prstGeom>
      </dgm:spPr>
      <dgm:t>
        <a:bodyPr/>
        <a:lstStyle/>
        <a:p>
          <a:endParaRPr lang="tr-TR"/>
        </a:p>
      </dgm:t>
    </dgm:pt>
    <dgm:pt modelId="{B7287D42-B335-4251-8354-DF19582FA075}" type="pres">
      <dgm:prSet presAssocID="{AAA01DA3-8AAF-479A-B950-1854ABB453CC}" presName="node" presStyleLbl="node1" presStyleIdx="6" presStyleCnt="8" custScaleX="152075" custScaleY="137989" custRadScaleRad="101251" custRadScaleInc="7292">
        <dgm:presLayoutVars>
          <dgm:bulletEnabled val="1"/>
        </dgm:presLayoutVars>
      </dgm:prSet>
      <dgm:spPr>
        <a:prstGeom prst="roundRect">
          <a:avLst>
            <a:gd name="adj" fmla="val 10000"/>
          </a:avLst>
        </a:prstGeom>
      </dgm:spPr>
      <dgm:t>
        <a:bodyPr/>
        <a:lstStyle/>
        <a:p>
          <a:endParaRPr lang="tr-TR"/>
        </a:p>
      </dgm:t>
    </dgm:pt>
    <dgm:pt modelId="{59015A0D-2164-438E-A254-21BEE299066F}" type="pres">
      <dgm:prSet presAssocID="{D80C6890-A16F-4765-93C8-D2FEE82E571E}" presName="parTrans" presStyleLbl="bgSibTrans2D1" presStyleIdx="7" presStyleCnt="8"/>
      <dgm:spPr>
        <a:prstGeom prst="leftArrow">
          <a:avLst>
            <a:gd name="adj1" fmla="val 60000"/>
            <a:gd name="adj2" fmla="val 50000"/>
          </a:avLst>
        </a:prstGeom>
      </dgm:spPr>
      <dgm:t>
        <a:bodyPr/>
        <a:lstStyle/>
        <a:p>
          <a:endParaRPr lang="tr-TR"/>
        </a:p>
      </dgm:t>
    </dgm:pt>
    <dgm:pt modelId="{D3D620E0-D8EB-4A52-B800-8D3E7E515A80}" type="pres">
      <dgm:prSet presAssocID="{8EDF800C-2CDA-4207-815C-B5C35BEA6F3F}" presName="node" presStyleLbl="node1" presStyleIdx="7" presStyleCnt="8" custScaleX="135264">
        <dgm:presLayoutVars>
          <dgm:bulletEnabled val="1"/>
        </dgm:presLayoutVars>
      </dgm:prSet>
      <dgm:spPr>
        <a:prstGeom prst="roundRect">
          <a:avLst>
            <a:gd name="adj" fmla="val 10000"/>
          </a:avLst>
        </a:prstGeom>
      </dgm:spPr>
      <dgm:t>
        <a:bodyPr/>
        <a:lstStyle/>
        <a:p>
          <a:endParaRPr lang="tr-TR"/>
        </a:p>
      </dgm:t>
    </dgm:pt>
  </dgm:ptLst>
  <dgm:cxnLst>
    <dgm:cxn modelId="{D16424A1-8D91-4B41-A962-2D11715EE643}" type="presOf" srcId="{046C55A5-51E4-4389-94EC-49AB261DEC12}" destId="{FC220481-F00F-4CA3-A364-A0C491D43E0F}" srcOrd="0" destOrd="0" presId="urn:microsoft.com/office/officeart/2005/8/layout/radial4"/>
    <dgm:cxn modelId="{DBB52008-C1B6-4C3A-8A6E-DD97D2388BAD}" type="presOf" srcId="{06FE1E8C-306A-4C5E-B231-FD14CC32E64F}" destId="{7DFB9F65-3E35-47DD-ABB5-85FBCFD9EF13}" srcOrd="0" destOrd="0" presId="urn:microsoft.com/office/officeart/2005/8/layout/radial4"/>
    <dgm:cxn modelId="{C92ACF7C-99A6-437F-83FB-87F0FD266225}" srcId="{4C7FC36B-9AF0-4731-B72B-F7DAAC15805E}" destId="{66ACAD99-E07B-46C6-AB71-7118708A3ED3}" srcOrd="1" destOrd="0" parTransId="{CC53B5A1-CEFD-4D0B-A69E-B4EE55C686A3}" sibTransId="{13CDDC4F-A8AC-4ACE-9186-800DEEA53A09}"/>
    <dgm:cxn modelId="{EB7C1F09-B6C2-47AD-9B01-6475C7462329}" srcId="{4C7FC36B-9AF0-4731-B72B-F7DAAC15805E}" destId="{8EDF800C-2CDA-4207-815C-B5C35BEA6F3F}" srcOrd="7" destOrd="0" parTransId="{D80C6890-A16F-4765-93C8-D2FEE82E571E}" sibTransId="{BF88A1F6-2018-43CA-9E75-45FFA6E25A17}"/>
    <dgm:cxn modelId="{AF219027-3BE1-4CEC-86CE-30F24DAC5F6B}" srcId="{4C7FC36B-9AF0-4731-B72B-F7DAAC15805E}" destId="{50FD292F-4CCD-4D49-B1BE-60657E10E77A}" srcOrd="2" destOrd="0" parTransId="{EA960ECA-BC18-4AAD-ADD5-16F99C866D28}" sibTransId="{2B4EB4C1-6DD8-491E-82DE-C8C1844DD5F4}"/>
    <dgm:cxn modelId="{419DB4AB-7676-48F6-BA3C-A6385262DD80}" srcId="{4C7FC36B-9AF0-4731-B72B-F7DAAC15805E}" destId="{7132201F-A88A-4674-975A-0619B742BD5F}" srcOrd="4" destOrd="0" parTransId="{C49200A5-3776-4FE0-8B1B-F2225B2B0174}" sibTransId="{4D4ABEFC-2DF2-4890-9370-8973874BA969}"/>
    <dgm:cxn modelId="{3CC66149-0F04-4FC7-A7D5-F35A8A06097C}" type="presOf" srcId="{66ACAD99-E07B-46C6-AB71-7118708A3ED3}" destId="{EA6DDB51-8494-4C9E-A9A8-E91213228B1B}" srcOrd="0" destOrd="0" presId="urn:microsoft.com/office/officeart/2005/8/layout/radial4"/>
    <dgm:cxn modelId="{64833BE4-2F2D-47DD-80C3-C63A4342E56B}" type="presOf" srcId="{7132201F-A88A-4674-975A-0619B742BD5F}" destId="{A5EC30EB-01B2-46DA-AA5B-EBA2AB38C55A}" srcOrd="0" destOrd="0" presId="urn:microsoft.com/office/officeart/2005/8/layout/radial4"/>
    <dgm:cxn modelId="{A9178D89-7995-41EC-85EC-3CD20507C042}" type="presOf" srcId="{7B97D8A8-8429-455B-8A5D-CB0DC70173B9}" destId="{3F584210-99CB-44C6-B364-D8AC45C2C6A1}" srcOrd="0" destOrd="0" presId="urn:microsoft.com/office/officeart/2005/8/layout/radial4"/>
    <dgm:cxn modelId="{92E54605-9016-4275-B9B9-BF21CA8BA5CE}" srcId="{4C7FC36B-9AF0-4731-B72B-F7DAAC15805E}" destId="{7B97D8A8-8429-455B-8A5D-CB0DC70173B9}" srcOrd="0" destOrd="0" parTransId="{FB92BBF8-FADC-4DFA-B907-555F50D57923}" sibTransId="{611077F6-2D06-4B9A-AAC2-660018E6C1EC}"/>
    <dgm:cxn modelId="{D969AE1A-D0F9-49E0-93E8-83939753BA9E}" srcId="{4C7FC36B-9AF0-4731-B72B-F7DAAC15805E}" destId="{06FE1E8C-306A-4C5E-B231-FD14CC32E64F}" srcOrd="5" destOrd="0" parTransId="{046C55A5-51E4-4389-94EC-49AB261DEC12}" sibTransId="{9A69300F-6E53-4826-9222-2050F86FAB76}"/>
    <dgm:cxn modelId="{C05E62A7-8149-4DB5-8B8F-A930C43D1619}" type="presOf" srcId="{FB92BBF8-FADC-4DFA-B907-555F50D57923}" destId="{E775D32B-0677-4E85-A0EC-9CD0481243BE}" srcOrd="0" destOrd="0" presId="urn:microsoft.com/office/officeart/2005/8/layout/radial4"/>
    <dgm:cxn modelId="{85E5106F-6617-4845-B76C-4512CCB28E61}" srcId="{4C7FC36B-9AF0-4731-B72B-F7DAAC15805E}" destId="{AAA01DA3-8AAF-479A-B950-1854ABB453CC}" srcOrd="6" destOrd="0" parTransId="{6AAC27B9-199F-45AE-A109-F910CB66CAE1}" sibTransId="{EE059D20-1F87-48A3-932D-6387BF33F734}"/>
    <dgm:cxn modelId="{90B381A0-3C08-4352-B6F3-3E55FBD6A042}" type="presOf" srcId="{4C7FC36B-9AF0-4731-B72B-F7DAAC15805E}" destId="{F9E3B8E1-AEAF-4D79-B092-A84917B064BB}" srcOrd="0" destOrd="0" presId="urn:microsoft.com/office/officeart/2005/8/layout/radial4"/>
    <dgm:cxn modelId="{0609F044-E800-4CE6-B1FD-8D3829760B58}" type="presOf" srcId="{A6AFACD7-D59C-48F8-9647-F486D738A412}" destId="{0D5C878A-06D9-4550-A6CC-108502F22E19}" srcOrd="0" destOrd="0" presId="urn:microsoft.com/office/officeart/2005/8/layout/radial4"/>
    <dgm:cxn modelId="{3F8E24A5-4DB9-48ED-83A4-068E9E919A9F}" type="presOf" srcId="{8EDF800C-2CDA-4207-815C-B5C35BEA6F3F}" destId="{D3D620E0-D8EB-4A52-B800-8D3E7E515A80}" srcOrd="0" destOrd="0" presId="urn:microsoft.com/office/officeart/2005/8/layout/radial4"/>
    <dgm:cxn modelId="{A1001FA3-89A8-42CF-92CC-87C3BCE6CBC5}" type="presOf" srcId="{89F8F750-39C2-4B57-B33E-EA3E3E9F80A6}" destId="{4F45A41F-1E04-4EE2-8E93-DDCC122558BC}" srcOrd="0" destOrd="0" presId="urn:microsoft.com/office/officeart/2005/8/layout/radial4"/>
    <dgm:cxn modelId="{F8960957-AE84-457D-B542-EE606619B1FA}" type="presOf" srcId="{D80C6890-A16F-4765-93C8-D2FEE82E571E}" destId="{59015A0D-2164-438E-A254-21BEE299066F}" srcOrd="0" destOrd="0" presId="urn:microsoft.com/office/officeart/2005/8/layout/radial4"/>
    <dgm:cxn modelId="{A345B4FE-3FF7-41AD-844A-7B6E7ADFB42F}" type="presOf" srcId="{50FD292F-4CCD-4D49-B1BE-60657E10E77A}" destId="{86C42593-4ECA-41B6-81EC-1537D3794D77}" srcOrd="0" destOrd="0" presId="urn:microsoft.com/office/officeart/2005/8/layout/radial4"/>
    <dgm:cxn modelId="{50CA501A-8C3B-44B0-A7A2-45326A12260C}" srcId="{4C7FC36B-9AF0-4731-B72B-F7DAAC15805E}" destId="{39EB1C92-8F54-4F7A-A6FA-8D912C3D9A1A}" srcOrd="3" destOrd="0" parTransId="{A6AFACD7-D59C-48F8-9647-F486D738A412}" sibTransId="{AC6A471E-600E-4767-A6A1-38A5CB4F77A7}"/>
    <dgm:cxn modelId="{1C22E228-3BD2-4712-AB68-6693B22D082A}" type="presOf" srcId="{CC53B5A1-CEFD-4D0B-A69E-B4EE55C686A3}" destId="{2446AF50-48F7-45E1-9405-7B920B1749AD}" srcOrd="0" destOrd="0" presId="urn:microsoft.com/office/officeart/2005/8/layout/radial4"/>
    <dgm:cxn modelId="{3030F435-48EF-4EA1-8D2E-383B005AA792}" type="presOf" srcId="{EA960ECA-BC18-4AAD-ADD5-16F99C866D28}" destId="{B3C1BDD5-7A06-4D2C-B829-3C64BC2FDDF1}" srcOrd="0" destOrd="0" presId="urn:microsoft.com/office/officeart/2005/8/layout/radial4"/>
    <dgm:cxn modelId="{72C62BA0-508F-42BC-A5A8-1BA26E65B767}" type="presOf" srcId="{AAA01DA3-8AAF-479A-B950-1854ABB453CC}" destId="{B7287D42-B335-4251-8354-DF19582FA075}" srcOrd="0" destOrd="0" presId="urn:microsoft.com/office/officeart/2005/8/layout/radial4"/>
    <dgm:cxn modelId="{9550FDFA-120A-4852-B2D0-C7CA01C6F988}" type="presOf" srcId="{6AAC27B9-199F-45AE-A109-F910CB66CAE1}" destId="{5F20D5FC-0DC3-4F7C-9541-DF38872C9131}" srcOrd="0" destOrd="0" presId="urn:microsoft.com/office/officeart/2005/8/layout/radial4"/>
    <dgm:cxn modelId="{04A8C5E2-AEA2-4975-BE8B-8F31B83554F4}" type="presOf" srcId="{39EB1C92-8F54-4F7A-A6FA-8D912C3D9A1A}" destId="{3BD813DE-E1C5-4A42-91DE-4CF40DFE5756}" srcOrd="0" destOrd="0" presId="urn:microsoft.com/office/officeart/2005/8/layout/radial4"/>
    <dgm:cxn modelId="{210B8545-9265-40E5-B43A-4ADD11FCC2BA}" srcId="{89F8F750-39C2-4B57-B33E-EA3E3E9F80A6}" destId="{4C7FC36B-9AF0-4731-B72B-F7DAAC15805E}" srcOrd="0" destOrd="0" parTransId="{654C569D-E4E4-474A-A8AA-3F7493D91695}" sibTransId="{F1383FFE-D235-48BE-A28A-862D3AE032AC}"/>
    <dgm:cxn modelId="{6342E6D7-7B37-44B2-9C80-6C044429BB68}" type="presOf" srcId="{C49200A5-3776-4FE0-8B1B-F2225B2B0174}" destId="{08929098-125B-4CE4-9DFA-008B14B6578D}" srcOrd="0" destOrd="0" presId="urn:microsoft.com/office/officeart/2005/8/layout/radial4"/>
    <dgm:cxn modelId="{4B08BCF1-8C41-4348-A766-AC786817575D}" type="presParOf" srcId="{4F45A41F-1E04-4EE2-8E93-DDCC122558BC}" destId="{F9E3B8E1-AEAF-4D79-B092-A84917B064BB}" srcOrd="0" destOrd="0" presId="urn:microsoft.com/office/officeart/2005/8/layout/radial4"/>
    <dgm:cxn modelId="{A3E75606-8DEC-4B1F-AF79-F0EEB0992FB3}" type="presParOf" srcId="{4F45A41F-1E04-4EE2-8E93-DDCC122558BC}" destId="{E775D32B-0677-4E85-A0EC-9CD0481243BE}" srcOrd="1" destOrd="0" presId="urn:microsoft.com/office/officeart/2005/8/layout/radial4"/>
    <dgm:cxn modelId="{E440F743-26B1-4078-AD06-B79B7F72A6C3}" type="presParOf" srcId="{4F45A41F-1E04-4EE2-8E93-DDCC122558BC}" destId="{3F584210-99CB-44C6-B364-D8AC45C2C6A1}" srcOrd="2" destOrd="0" presId="urn:microsoft.com/office/officeart/2005/8/layout/radial4"/>
    <dgm:cxn modelId="{3E77500E-8902-426C-B40C-02DC722F5F81}" type="presParOf" srcId="{4F45A41F-1E04-4EE2-8E93-DDCC122558BC}" destId="{2446AF50-48F7-45E1-9405-7B920B1749AD}" srcOrd="3" destOrd="0" presId="urn:microsoft.com/office/officeart/2005/8/layout/radial4"/>
    <dgm:cxn modelId="{B5366F5E-A22B-4C8A-A1CD-FBB8D628D5A7}" type="presParOf" srcId="{4F45A41F-1E04-4EE2-8E93-DDCC122558BC}" destId="{EA6DDB51-8494-4C9E-A9A8-E91213228B1B}" srcOrd="4" destOrd="0" presId="urn:microsoft.com/office/officeart/2005/8/layout/radial4"/>
    <dgm:cxn modelId="{FD37C556-0796-4F2B-A213-D29AE90F481C}" type="presParOf" srcId="{4F45A41F-1E04-4EE2-8E93-DDCC122558BC}" destId="{B3C1BDD5-7A06-4D2C-B829-3C64BC2FDDF1}" srcOrd="5" destOrd="0" presId="urn:microsoft.com/office/officeart/2005/8/layout/radial4"/>
    <dgm:cxn modelId="{8CA56AE0-34BF-4045-9C34-5128569EB435}" type="presParOf" srcId="{4F45A41F-1E04-4EE2-8E93-DDCC122558BC}" destId="{86C42593-4ECA-41B6-81EC-1537D3794D77}" srcOrd="6" destOrd="0" presId="urn:microsoft.com/office/officeart/2005/8/layout/radial4"/>
    <dgm:cxn modelId="{6FF04BDD-7033-45F1-BA1A-77448BBEF940}" type="presParOf" srcId="{4F45A41F-1E04-4EE2-8E93-DDCC122558BC}" destId="{0D5C878A-06D9-4550-A6CC-108502F22E19}" srcOrd="7" destOrd="0" presId="urn:microsoft.com/office/officeart/2005/8/layout/radial4"/>
    <dgm:cxn modelId="{08B3CEC8-1D88-4901-A82C-A94888F2F6B1}" type="presParOf" srcId="{4F45A41F-1E04-4EE2-8E93-DDCC122558BC}" destId="{3BD813DE-E1C5-4A42-91DE-4CF40DFE5756}" srcOrd="8" destOrd="0" presId="urn:microsoft.com/office/officeart/2005/8/layout/radial4"/>
    <dgm:cxn modelId="{6E58A8E4-F335-450A-8BB0-4E709DCA61F7}" type="presParOf" srcId="{4F45A41F-1E04-4EE2-8E93-DDCC122558BC}" destId="{08929098-125B-4CE4-9DFA-008B14B6578D}" srcOrd="9" destOrd="0" presId="urn:microsoft.com/office/officeart/2005/8/layout/radial4"/>
    <dgm:cxn modelId="{9A714537-1792-4E8C-9E37-7DE28F63A80B}" type="presParOf" srcId="{4F45A41F-1E04-4EE2-8E93-DDCC122558BC}" destId="{A5EC30EB-01B2-46DA-AA5B-EBA2AB38C55A}" srcOrd="10" destOrd="0" presId="urn:microsoft.com/office/officeart/2005/8/layout/radial4"/>
    <dgm:cxn modelId="{CA44F47F-08E7-4DFD-9483-40C6EC7EA463}" type="presParOf" srcId="{4F45A41F-1E04-4EE2-8E93-DDCC122558BC}" destId="{FC220481-F00F-4CA3-A364-A0C491D43E0F}" srcOrd="11" destOrd="0" presId="urn:microsoft.com/office/officeart/2005/8/layout/radial4"/>
    <dgm:cxn modelId="{B6CB4325-0339-45F7-BA23-F07833EF6D1A}" type="presParOf" srcId="{4F45A41F-1E04-4EE2-8E93-DDCC122558BC}" destId="{7DFB9F65-3E35-47DD-ABB5-85FBCFD9EF13}" srcOrd="12" destOrd="0" presId="urn:microsoft.com/office/officeart/2005/8/layout/radial4"/>
    <dgm:cxn modelId="{D89C190C-5BDE-46EE-AE83-CD80ACE80C91}" type="presParOf" srcId="{4F45A41F-1E04-4EE2-8E93-DDCC122558BC}" destId="{5F20D5FC-0DC3-4F7C-9541-DF38872C9131}" srcOrd="13" destOrd="0" presId="urn:microsoft.com/office/officeart/2005/8/layout/radial4"/>
    <dgm:cxn modelId="{F5E81952-DFD1-4ACC-B10F-BF2E5AAA4296}" type="presParOf" srcId="{4F45A41F-1E04-4EE2-8E93-DDCC122558BC}" destId="{B7287D42-B335-4251-8354-DF19582FA075}" srcOrd="14" destOrd="0" presId="urn:microsoft.com/office/officeart/2005/8/layout/radial4"/>
    <dgm:cxn modelId="{0FE4EE2F-9DBA-41CD-AF34-023515E9CAE2}" type="presParOf" srcId="{4F45A41F-1E04-4EE2-8E93-DDCC122558BC}" destId="{59015A0D-2164-438E-A254-21BEE299066F}" srcOrd="15" destOrd="0" presId="urn:microsoft.com/office/officeart/2005/8/layout/radial4"/>
    <dgm:cxn modelId="{3DDD8B7A-87B6-4851-ABEA-B02B8686D82B}" type="presParOf" srcId="{4F45A41F-1E04-4EE2-8E93-DDCC122558BC}" destId="{D3D620E0-D8EB-4A52-B800-8D3E7E515A80}" srcOrd="16" destOrd="0" presId="urn:microsoft.com/office/officeart/2005/8/layout/radial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467F23-4FC7-4D3E-A87D-D33E97606641}"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tr-TR"/>
        </a:p>
      </dgm:t>
    </dgm:pt>
    <dgm:pt modelId="{869CCB1E-4C46-42E5-BF50-BDE10370D9C9}">
      <dgm:prSet custT="1"/>
      <dgm:spPr>
        <a:solidFill>
          <a:schemeClr val="accent1">
            <a:lumMod val="75000"/>
          </a:schemeClr>
        </a:solidFill>
      </dgm:spPr>
      <dgm:t>
        <a:bodyPr/>
        <a:lstStyle/>
        <a:p>
          <a:pPr algn="ctr" rtl="0"/>
          <a:r>
            <a:rPr lang="tr-TR" sz="2000" dirty="0">
              <a:latin typeface="+mn-lt"/>
              <a:cs typeface="Times New Roman" panose="02020603050405020304" pitchFamily="18" charset="0"/>
            </a:rPr>
            <a:t>(a)</a:t>
          </a:r>
        </a:p>
        <a:p>
          <a:pPr algn="ctr" rtl="0"/>
          <a:r>
            <a:rPr lang="tr-TR" sz="2000" dirty="0">
              <a:latin typeface="+mn-lt"/>
              <a:cs typeface="Times New Roman" panose="02020603050405020304" pitchFamily="18" charset="0"/>
            </a:rPr>
            <a:t>Teklif Çıkmaması	</a:t>
          </a:r>
        </a:p>
      </dgm:t>
    </dgm:pt>
    <dgm:pt modelId="{BB4DA126-0884-409A-8BC0-9ACFCA627DA8}" type="parTrans" cxnId="{F5A0A560-E738-4356-88B8-D227C3123D4A}">
      <dgm:prSet/>
      <dgm:spPr/>
      <dgm:t>
        <a:bodyPr/>
        <a:lstStyle/>
        <a:p>
          <a:endParaRPr lang="tr-TR" sz="2400">
            <a:latin typeface="Cambria" panose="02040503050406030204" pitchFamily="18" charset="0"/>
          </a:endParaRPr>
        </a:p>
      </dgm:t>
    </dgm:pt>
    <dgm:pt modelId="{7F23BBBB-2735-4078-B28D-F81A79123529}" type="sibTrans" cxnId="{F5A0A560-E738-4356-88B8-D227C3123D4A}">
      <dgm:prSet/>
      <dgm:spPr/>
      <dgm:t>
        <a:bodyPr/>
        <a:lstStyle/>
        <a:p>
          <a:endParaRPr lang="tr-TR" sz="2400">
            <a:latin typeface="Cambria" panose="02040503050406030204" pitchFamily="18" charset="0"/>
          </a:endParaRPr>
        </a:p>
      </dgm:t>
    </dgm:pt>
    <dgm:pt modelId="{F448D023-2EE7-4A81-8CD4-A7CEE3377BF0}">
      <dgm:prSet custT="1"/>
      <dgm:spPr>
        <a:solidFill>
          <a:schemeClr val="accent2">
            <a:lumMod val="75000"/>
          </a:schemeClr>
        </a:solidFill>
      </dgm:spPr>
      <dgm:t>
        <a:bodyPr/>
        <a:lstStyle/>
        <a:p>
          <a:pPr rtl="0"/>
          <a:r>
            <a:rPr lang="tr-TR" sz="2000" dirty="0">
              <a:latin typeface="+mn-lt"/>
              <a:cs typeface="Times New Roman" panose="02020603050405020304" pitchFamily="18" charset="0"/>
            </a:rPr>
            <a:t>(b)</a:t>
          </a:r>
        </a:p>
        <a:p>
          <a:pPr rtl="0"/>
          <a:r>
            <a:rPr lang="tr-TR" sz="2000" dirty="0">
              <a:latin typeface="+mn-lt"/>
              <a:cs typeface="Times New Roman" panose="02020603050405020304" pitchFamily="18" charset="0"/>
            </a:rPr>
            <a:t>Beklenmeye ve Öngörülmeyen İvedi Alımlar</a:t>
          </a:r>
        </a:p>
      </dgm:t>
    </dgm:pt>
    <dgm:pt modelId="{FD16EB67-3103-4BCF-A5C9-5D9340F02ADF}" type="parTrans" cxnId="{BB2967DD-F1D9-4677-B14A-93852F8AF379}">
      <dgm:prSet/>
      <dgm:spPr/>
      <dgm:t>
        <a:bodyPr/>
        <a:lstStyle/>
        <a:p>
          <a:endParaRPr lang="tr-TR" sz="2400">
            <a:latin typeface="Cambria" panose="02040503050406030204" pitchFamily="18" charset="0"/>
          </a:endParaRPr>
        </a:p>
      </dgm:t>
    </dgm:pt>
    <dgm:pt modelId="{8336E277-005B-4BD9-AEBE-D2BDD29EF2E3}" type="sibTrans" cxnId="{BB2967DD-F1D9-4677-B14A-93852F8AF379}">
      <dgm:prSet/>
      <dgm:spPr/>
      <dgm:t>
        <a:bodyPr/>
        <a:lstStyle/>
        <a:p>
          <a:endParaRPr lang="tr-TR" sz="2400">
            <a:latin typeface="Cambria" panose="02040503050406030204" pitchFamily="18" charset="0"/>
          </a:endParaRPr>
        </a:p>
      </dgm:t>
    </dgm:pt>
    <dgm:pt modelId="{B7823ED0-54E2-44FB-A226-5D39D8E8FDA6}">
      <dgm:prSet custT="1"/>
      <dgm:spPr>
        <a:solidFill>
          <a:schemeClr val="accent2">
            <a:lumMod val="75000"/>
          </a:schemeClr>
        </a:solidFill>
      </dgm:spPr>
      <dgm:t>
        <a:bodyPr/>
        <a:lstStyle/>
        <a:p>
          <a:pPr algn="ctr" rtl="0"/>
          <a:r>
            <a:rPr lang="tr-TR" sz="2000" dirty="0">
              <a:latin typeface="+mn-lt"/>
              <a:cs typeface="Times New Roman" panose="02020603050405020304" pitchFamily="18" charset="0"/>
            </a:rPr>
            <a:t>(c)</a:t>
          </a:r>
        </a:p>
        <a:p>
          <a:pPr algn="ctr" rtl="0"/>
          <a:r>
            <a:rPr lang="tr-TR" sz="2000" dirty="0">
              <a:latin typeface="+mn-lt"/>
              <a:cs typeface="Times New Roman" panose="02020603050405020304" pitchFamily="18" charset="0"/>
            </a:rPr>
            <a:t>Savunma/Güvenlik İle İlgili İvedi Alımlar</a:t>
          </a:r>
          <a:r>
            <a:rPr lang="tr-TR" sz="2200" dirty="0">
              <a:latin typeface="Times New Roman" panose="02020603050405020304" pitchFamily="18" charset="0"/>
              <a:cs typeface="Times New Roman" panose="02020603050405020304" pitchFamily="18" charset="0"/>
            </a:rPr>
            <a:t>	</a:t>
          </a:r>
        </a:p>
      </dgm:t>
    </dgm:pt>
    <dgm:pt modelId="{73EF68D9-5FB4-4900-B45D-CC184AE21C94}" type="parTrans" cxnId="{2A8C050F-35D2-4220-B0D0-5F0775CC7DB3}">
      <dgm:prSet/>
      <dgm:spPr/>
      <dgm:t>
        <a:bodyPr/>
        <a:lstStyle/>
        <a:p>
          <a:endParaRPr lang="tr-TR" sz="2400">
            <a:latin typeface="Cambria" panose="02040503050406030204" pitchFamily="18" charset="0"/>
          </a:endParaRPr>
        </a:p>
      </dgm:t>
    </dgm:pt>
    <dgm:pt modelId="{4E384670-0A8A-480D-9336-96520A5E6C06}" type="sibTrans" cxnId="{2A8C050F-35D2-4220-B0D0-5F0775CC7DB3}">
      <dgm:prSet/>
      <dgm:spPr/>
      <dgm:t>
        <a:bodyPr/>
        <a:lstStyle/>
        <a:p>
          <a:endParaRPr lang="tr-TR" sz="2400">
            <a:latin typeface="Cambria" panose="02040503050406030204" pitchFamily="18" charset="0"/>
          </a:endParaRPr>
        </a:p>
      </dgm:t>
    </dgm:pt>
    <dgm:pt modelId="{102D85BA-20E4-44C8-9C35-5BA1184DF9BA}" type="pres">
      <dgm:prSet presAssocID="{2E467F23-4FC7-4D3E-A87D-D33E97606641}" presName="Name0" presStyleCnt="0">
        <dgm:presLayoutVars>
          <dgm:dir/>
          <dgm:animLvl val="lvl"/>
          <dgm:resizeHandles val="exact"/>
        </dgm:presLayoutVars>
      </dgm:prSet>
      <dgm:spPr/>
      <dgm:t>
        <a:bodyPr/>
        <a:lstStyle/>
        <a:p>
          <a:endParaRPr lang="tr-TR"/>
        </a:p>
      </dgm:t>
    </dgm:pt>
    <dgm:pt modelId="{8620FF16-2E61-48B1-AF9F-88865C1BABEB}" type="pres">
      <dgm:prSet presAssocID="{869CCB1E-4C46-42E5-BF50-BDE10370D9C9}" presName="linNode" presStyleCnt="0"/>
      <dgm:spPr/>
    </dgm:pt>
    <dgm:pt modelId="{FA6610DD-8E7D-4208-926D-11F2F8C00314}" type="pres">
      <dgm:prSet presAssocID="{869CCB1E-4C46-42E5-BF50-BDE10370D9C9}" presName="parentText" presStyleLbl="node1" presStyleIdx="0" presStyleCnt="3" custScaleX="277778" custLinFactNeighborX="136" custLinFactNeighborY="-5328">
        <dgm:presLayoutVars>
          <dgm:chMax val="1"/>
          <dgm:bulletEnabled val="1"/>
        </dgm:presLayoutVars>
      </dgm:prSet>
      <dgm:spPr/>
      <dgm:t>
        <a:bodyPr/>
        <a:lstStyle/>
        <a:p>
          <a:endParaRPr lang="tr-TR"/>
        </a:p>
      </dgm:t>
    </dgm:pt>
    <dgm:pt modelId="{5E6F0223-7A04-453E-BF24-13C87E2657D8}" type="pres">
      <dgm:prSet presAssocID="{7F23BBBB-2735-4078-B28D-F81A79123529}" presName="sp" presStyleCnt="0"/>
      <dgm:spPr/>
    </dgm:pt>
    <dgm:pt modelId="{A175B786-71AF-4A74-8BBD-C34914541138}" type="pres">
      <dgm:prSet presAssocID="{F448D023-2EE7-4A81-8CD4-A7CEE3377BF0}" presName="linNode" presStyleCnt="0"/>
      <dgm:spPr/>
    </dgm:pt>
    <dgm:pt modelId="{57BB49B2-919A-4DC3-AAB2-68267A45E459}" type="pres">
      <dgm:prSet presAssocID="{F448D023-2EE7-4A81-8CD4-A7CEE3377BF0}" presName="parentText" presStyleLbl="node1" presStyleIdx="1" presStyleCnt="3" custScaleX="277778">
        <dgm:presLayoutVars>
          <dgm:chMax val="1"/>
          <dgm:bulletEnabled val="1"/>
        </dgm:presLayoutVars>
      </dgm:prSet>
      <dgm:spPr/>
      <dgm:t>
        <a:bodyPr/>
        <a:lstStyle/>
        <a:p>
          <a:endParaRPr lang="tr-TR"/>
        </a:p>
      </dgm:t>
    </dgm:pt>
    <dgm:pt modelId="{59A291B9-39E5-4B8E-9EF5-79732768A8B9}" type="pres">
      <dgm:prSet presAssocID="{8336E277-005B-4BD9-AEBE-D2BDD29EF2E3}" presName="sp" presStyleCnt="0"/>
      <dgm:spPr/>
    </dgm:pt>
    <dgm:pt modelId="{7E638741-9C7F-474F-A352-9B9B64BC969D}" type="pres">
      <dgm:prSet presAssocID="{B7823ED0-54E2-44FB-A226-5D39D8E8FDA6}" presName="linNode" presStyleCnt="0"/>
      <dgm:spPr/>
    </dgm:pt>
    <dgm:pt modelId="{7BF4D33E-00C4-4D4B-8E76-0C41100024D0}" type="pres">
      <dgm:prSet presAssocID="{B7823ED0-54E2-44FB-A226-5D39D8E8FDA6}" presName="parentText" presStyleLbl="node1" presStyleIdx="2" presStyleCnt="3" custScaleX="277778" custLinFactNeighborX="91309" custLinFactNeighborY="5260">
        <dgm:presLayoutVars>
          <dgm:chMax val="1"/>
          <dgm:bulletEnabled val="1"/>
        </dgm:presLayoutVars>
      </dgm:prSet>
      <dgm:spPr/>
      <dgm:t>
        <a:bodyPr/>
        <a:lstStyle/>
        <a:p>
          <a:endParaRPr lang="tr-TR"/>
        </a:p>
      </dgm:t>
    </dgm:pt>
  </dgm:ptLst>
  <dgm:cxnLst>
    <dgm:cxn modelId="{BB2967DD-F1D9-4677-B14A-93852F8AF379}" srcId="{2E467F23-4FC7-4D3E-A87D-D33E97606641}" destId="{F448D023-2EE7-4A81-8CD4-A7CEE3377BF0}" srcOrd="1" destOrd="0" parTransId="{FD16EB67-3103-4BCF-A5C9-5D9340F02ADF}" sibTransId="{8336E277-005B-4BD9-AEBE-D2BDD29EF2E3}"/>
    <dgm:cxn modelId="{8CDC6D6F-3089-4DC6-B61F-7CFB6AAAF10C}" type="presOf" srcId="{F448D023-2EE7-4A81-8CD4-A7CEE3377BF0}" destId="{57BB49B2-919A-4DC3-AAB2-68267A45E459}" srcOrd="0" destOrd="0" presId="urn:microsoft.com/office/officeart/2005/8/layout/vList5"/>
    <dgm:cxn modelId="{2A8C050F-35D2-4220-B0D0-5F0775CC7DB3}" srcId="{2E467F23-4FC7-4D3E-A87D-D33E97606641}" destId="{B7823ED0-54E2-44FB-A226-5D39D8E8FDA6}" srcOrd="2" destOrd="0" parTransId="{73EF68D9-5FB4-4900-B45D-CC184AE21C94}" sibTransId="{4E384670-0A8A-480D-9336-96520A5E6C06}"/>
    <dgm:cxn modelId="{6D9077DB-EBE8-4512-8784-A4AD742FE86C}" type="presOf" srcId="{B7823ED0-54E2-44FB-A226-5D39D8E8FDA6}" destId="{7BF4D33E-00C4-4D4B-8E76-0C41100024D0}" srcOrd="0" destOrd="0" presId="urn:microsoft.com/office/officeart/2005/8/layout/vList5"/>
    <dgm:cxn modelId="{AB93D11A-C083-4DC6-9E16-CA22259FFF3B}" type="presOf" srcId="{2E467F23-4FC7-4D3E-A87D-D33E97606641}" destId="{102D85BA-20E4-44C8-9C35-5BA1184DF9BA}" srcOrd="0" destOrd="0" presId="urn:microsoft.com/office/officeart/2005/8/layout/vList5"/>
    <dgm:cxn modelId="{F5A0A560-E738-4356-88B8-D227C3123D4A}" srcId="{2E467F23-4FC7-4D3E-A87D-D33E97606641}" destId="{869CCB1E-4C46-42E5-BF50-BDE10370D9C9}" srcOrd="0" destOrd="0" parTransId="{BB4DA126-0884-409A-8BC0-9ACFCA627DA8}" sibTransId="{7F23BBBB-2735-4078-B28D-F81A79123529}"/>
    <dgm:cxn modelId="{9B751EF0-C0CE-42C1-BEAB-3C74B126EC90}" type="presOf" srcId="{869CCB1E-4C46-42E5-BF50-BDE10370D9C9}" destId="{FA6610DD-8E7D-4208-926D-11F2F8C00314}" srcOrd="0" destOrd="0" presId="urn:microsoft.com/office/officeart/2005/8/layout/vList5"/>
    <dgm:cxn modelId="{9B772784-AD32-4057-B5CB-F7B84CAC6D83}" type="presParOf" srcId="{102D85BA-20E4-44C8-9C35-5BA1184DF9BA}" destId="{8620FF16-2E61-48B1-AF9F-88865C1BABEB}" srcOrd="0" destOrd="0" presId="urn:microsoft.com/office/officeart/2005/8/layout/vList5"/>
    <dgm:cxn modelId="{4ADB3331-0325-425C-B289-C7CE63E77F57}" type="presParOf" srcId="{8620FF16-2E61-48B1-AF9F-88865C1BABEB}" destId="{FA6610DD-8E7D-4208-926D-11F2F8C00314}" srcOrd="0" destOrd="0" presId="urn:microsoft.com/office/officeart/2005/8/layout/vList5"/>
    <dgm:cxn modelId="{F48753C0-89AB-4176-82FE-D061C6630817}" type="presParOf" srcId="{102D85BA-20E4-44C8-9C35-5BA1184DF9BA}" destId="{5E6F0223-7A04-453E-BF24-13C87E2657D8}" srcOrd="1" destOrd="0" presId="urn:microsoft.com/office/officeart/2005/8/layout/vList5"/>
    <dgm:cxn modelId="{1AD76B82-EE14-4AE4-97DB-4569F9D66C8E}" type="presParOf" srcId="{102D85BA-20E4-44C8-9C35-5BA1184DF9BA}" destId="{A175B786-71AF-4A74-8BBD-C34914541138}" srcOrd="2" destOrd="0" presId="urn:microsoft.com/office/officeart/2005/8/layout/vList5"/>
    <dgm:cxn modelId="{1ADD4EAA-F0B4-4B1C-9C03-335625C3BBBE}" type="presParOf" srcId="{A175B786-71AF-4A74-8BBD-C34914541138}" destId="{57BB49B2-919A-4DC3-AAB2-68267A45E459}" srcOrd="0" destOrd="0" presId="urn:microsoft.com/office/officeart/2005/8/layout/vList5"/>
    <dgm:cxn modelId="{C104CD9E-8D69-4CA1-8A7E-5A38532CFB2F}" type="presParOf" srcId="{102D85BA-20E4-44C8-9C35-5BA1184DF9BA}" destId="{59A291B9-39E5-4B8E-9EF5-79732768A8B9}" srcOrd="3" destOrd="0" presId="urn:microsoft.com/office/officeart/2005/8/layout/vList5"/>
    <dgm:cxn modelId="{35407BAC-FEB8-49F9-839F-157C1F0080D4}" type="presParOf" srcId="{102D85BA-20E4-44C8-9C35-5BA1184DF9BA}" destId="{7E638741-9C7F-474F-A352-9B9B64BC969D}" srcOrd="4" destOrd="0" presId="urn:microsoft.com/office/officeart/2005/8/layout/vList5"/>
    <dgm:cxn modelId="{BD896BDD-302D-45D6-B4FB-6FDDE892681B}" type="presParOf" srcId="{7E638741-9C7F-474F-A352-9B9B64BC969D}" destId="{7BF4D33E-00C4-4D4B-8E76-0C41100024D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467F23-4FC7-4D3E-A87D-D33E97606641}"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tr-TR"/>
        </a:p>
      </dgm:t>
    </dgm:pt>
    <dgm:pt modelId="{869CCB1E-4C46-42E5-BF50-BDE10370D9C9}">
      <dgm:prSet custT="1"/>
      <dgm:spPr>
        <a:solidFill>
          <a:schemeClr val="accent1">
            <a:lumMod val="75000"/>
          </a:schemeClr>
        </a:solidFill>
      </dgm:spPr>
      <dgm:t>
        <a:bodyPr/>
        <a:lstStyle/>
        <a:p>
          <a:pPr algn="ctr" rtl="0"/>
          <a:r>
            <a:rPr lang="tr-TR" sz="2000" dirty="0">
              <a:latin typeface="+mn-lt"/>
              <a:cs typeface="Times New Roman" panose="02020603050405020304" pitchFamily="18" charset="0"/>
            </a:rPr>
            <a:t>(d)</a:t>
          </a:r>
        </a:p>
        <a:p>
          <a:pPr algn="ctr" rtl="0"/>
          <a:r>
            <a:rPr lang="tr-TR" sz="2000" dirty="0">
              <a:latin typeface="+mn-lt"/>
              <a:cs typeface="Times New Roman" panose="02020603050405020304" pitchFamily="18" charset="0"/>
            </a:rPr>
            <a:t>Ar-Ge Gerektiren Alımlar</a:t>
          </a:r>
          <a:r>
            <a:rPr lang="tr-TR" sz="2000" dirty="0">
              <a:latin typeface="Times New Roman" panose="02020603050405020304" pitchFamily="18" charset="0"/>
              <a:cs typeface="Times New Roman" panose="02020603050405020304" pitchFamily="18" charset="0"/>
            </a:rPr>
            <a:t>	</a:t>
          </a:r>
        </a:p>
      </dgm:t>
    </dgm:pt>
    <dgm:pt modelId="{BB4DA126-0884-409A-8BC0-9ACFCA627DA8}" type="parTrans" cxnId="{F5A0A560-E738-4356-88B8-D227C3123D4A}">
      <dgm:prSet/>
      <dgm:spPr/>
      <dgm:t>
        <a:bodyPr/>
        <a:lstStyle/>
        <a:p>
          <a:endParaRPr lang="tr-TR" sz="2400">
            <a:latin typeface="Cambria" panose="02040503050406030204" pitchFamily="18" charset="0"/>
          </a:endParaRPr>
        </a:p>
      </dgm:t>
    </dgm:pt>
    <dgm:pt modelId="{7F23BBBB-2735-4078-B28D-F81A79123529}" type="sibTrans" cxnId="{F5A0A560-E738-4356-88B8-D227C3123D4A}">
      <dgm:prSet/>
      <dgm:spPr/>
      <dgm:t>
        <a:bodyPr/>
        <a:lstStyle/>
        <a:p>
          <a:endParaRPr lang="tr-TR" sz="2400">
            <a:latin typeface="Cambria" panose="02040503050406030204" pitchFamily="18" charset="0"/>
          </a:endParaRPr>
        </a:p>
      </dgm:t>
    </dgm:pt>
    <dgm:pt modelId="{F448D023-2EE7-4A81-8CD4-A7CEE3377BF0}">
      <dgm:prSet custT="1"/>
      <dgm:spPr>
        <a:solidFill>
          <a:schemeClr val="accent1">
            <a:lumMod val="75000"/>
          </a:schemeClr>
        </a:solidFill>
      </dgm:spPr>
      <dgm:t>
        <a:bodyPr/>
        <a:lstStyle/>
        <a:p>
          <a:pPr rtl="0"/>
          <a:r>
            <a:rPr lang="tr-TR" sz="2000" dirty="0">
              <a:latin typeface="+mn-lt"/>
              <a:cs typeface="Times New Roman" panose="02020603050405020304" pitchFamily="18" charset="0"/>
            </a:rPr>
            <a:t>(e)</a:t>
          </a:r>
        </a:p>
        <a:p>
          <a:pPr rtl="0"/>
          <a:r>
            <a:rPr lang="tr-TR" sz="2000" dirty="0" err="1">
              <a:latin typeface="+mn-lt"/>
              <a:cs typeface="Times New Roman" panose="02020603050405020304" pitchFamily="18" charset="0"/>
            </a:rPr>
            <a:t>Özgün&amp;Karmaşık</a:t>
          </a:r>
          <a:r>
            <a:rPr lang="tr-TR" sz="2000" dirty="0">
              <a:latin typeface="Times New Roman" panose="02020603050405020304" pitchFamily="18" charset="0"/>
              <a:cs typeface="Times New Roman" panose="02020603050405020304" pitchFamily="18" charset="0"/>
            </a:rPr>
            <a:t>	</a:t>
          </a:r>
          <a:endParaRPr lang="tr-TR" sz="2000" dirty="0">
            <a:latin typeface="+mn-lt"/>
            <a:cs typeface="Times New Roman" panose="02020603050405020304" pitchFamily="18" charset="0"/>
          </a:endParaRPr>
        </a:p>
      </dgm:t>
    </dgm:pt>
    <dgm:pt modelId="{FD16EB67-3103-4BCF-A5C9-5D9340F02ADF}" type="parTrans" cxnId="{BB2967DD-F1D9-4677-B14A-93852F8AF379}">
      <dgm:prSet/>
      <dgm:spPr/>
      <dgm:t>
        <a:bodyPr/>
        <a:lstStyle/>
        <a:p>
          <a:endParaRPr lang="tr-TR" sz="2400">
            <a:latin typeface="Cambria" panose="02040503050406030204" pitchFamily="18" charset="0"/>
          </a:endParaRPr>
        </a:p>
      </dgm:t>
    </dgm:pt>
    <dgm:pt modelId="{8336E277-005B-4BD9-AEBE-D2BDD29EF2E3}" type="sibTrans" cxnId="{BB2967DD-F1D9-4677-B14A-93852F8AF379}">
      <dgm:prSet/>
      <dgm:spPr/>
      <dgm:t>
        <a:bodyPr/>
        <a:lstStyle/>
        <a:p>
          <a:endParaRPr lang="tr-TR" sz="2400">
            <a:latin typeface="Cambria" panose="02040503050406030204" pitchFamily="18" charset="0"/>
          </a:endParaRPr>
        </a:p>
      </dgm:t>
    </dgm:pt>
    <dgm:pt modelId="{B7823ED0-54E2-44FB-A226-5D39D8E8FDA6}">
      <dgm:prSet custT="1"/>
      <dgm:spPr>
        <a:solidFill>
          <a:schemeClr val="accent2">
            <a:lumMod val="75000"/>
          </a:schemeClr>
        </a:solidFill>
      </dgm:spPr>
      <dgm:t>
        <a:bodyPr/>
        <a:lstStyle/>
        <a:p>
          <a:pPr algn="ctr" rtl="0"/>
          <a:r>
            <a:rPr lang="tr-TR" sz="2000" dirty="0">
              <a:latin typeface="+mn-lt"/>
              <a:cs typeface="Times New Roman" panose="02020603050405020304" pitchFamily="18" charset="0"/>
            </a:rPr>
            <a:t>(f)</a:t>
          </a:r>
        </a:p>
        <a:p>
          <a:pPr algn="ctr" rtl="0"/>
          <a:r>
            <a:rPr lang="tr-TR" sz="2000" dirty="0">
              <a:latin typeface="+mn-lt"/>
              <a:cs typeface="Times New Roman" panose="02020603050405020304" pitchFamily="18" charset="0"/>
            </a:rPr>
            <a:t>728.072 ₺’ye Kadar Mal ve Hizmet Alımlar</a:t>
          </a:r>
          <a:r>
            <a:rPr lang="tr-TR" sz="2200" dirty="0">
              <a:latin typeface="Times New Roman" panose="02020603050405020304" pitchFamily="18" charset="0"/>
              <a:cs typeface="Times New Roman" panose="02020603050405020304" pitchFamily="18" charset="0"/>
            </a:rPr>
            <a:t>	</a:t>
          </a:r>
        </a:p>
      </dgm:t>
    </dgm:pt>
    <dgm:pt modelId="{73EF68D9-5FB4-4900-B45D-CC184AE21C94}" type="parTrans" cxnId="{2A8C050F-35D2-4220-B0D0-5F0775CC7DB3}">
      <dgm:prSet/>
      <dgm:spPr/>
      <dgm:t>
        <a:bodyPr/>
        <a:lstStyle/>
        <a:p>
          <a:endParaRPr lang="tr-TR" sz="2400">
            <a:latin typeface="Cambria" panose="02040503050406030204" pitchFamily="18" charset="0"/>
          </a:endParaRPr>
        </a:p>
      </dgm:t>
    </dgm:pt>
    <dgm:pt modelId="{4E384670-0A8A-480D-9336-96520A5E6C06}" type="sibTrans" cxnId="{2A8C050F-35D2-4220-B0D0-5F0775CC7DB3}">
      <dgm:prSet/>
      <dgm:spPr/>
      <dgm:t>
        <a:bodyPr/>
        <a:lstStyle/>
        <a:p>
          <a:endParaRPr lang="tr-TR" sz="2400">
            <a:latin typeface="Cambria" panose="02040503050406030204" pitchFamily="18" charset="0"/>
          </a:endParaRPr>
        </a:p>
      </dgm:t>
    </dgm:pt>
    <dgm:pt modelId="{102D85BA-20E4-44C8-9C35-5BA1184DF9BA}" type="pres">
      <dgm:prSet presAssocID="{2E467F23-4FC7-4D3E-A87D-D33E97606641}" presName="Name0" presStyleCnt="0">
        <dgm:presLayoutVars>
          <dgm:dir/>
          <dgm:animLvl val="lvl"/>
          <dgm:resizeHandles val="exact"/>
        </dgm:presLayoutVars>
      </dgm:prSet>
      <dgm:spPr/>
      <dgm:t>
        <a:bodyPr/>
        <a:lstStyle/>
        <a:p>
          <a:endParaRPr lang="tr-TR"/>
        </a:p>
      </dgm:t>
    </dgm:pt>
    <dgm:pt modelId="{8620FF16-2E61-48B1-AF9F-88865C1BABEB}" type="pres">
      <dgm:prSet presAssocID="{869CCB1E-4C46-42E5-BF50-BDE10370D9C9}" presName="linNode" presStyleCnt="0"/>
      <dgm:spPr/>
    </dgm:pt>
    <dgm:pt modelId="{FA6610DD-8E7D-4208-926D-11F2F8C00314}" type="pres">
      <dgm:prSet presAssocID="{869CCB1E-4C46-42E5-BF50-BDE10370D9C9}" presName="parentText" presStyleLbl="node1" presStyleIdx="0" presStyleCnt="3" custScaleX="277778" custLinFactNeighborX="-136" custLinFactNeighborY="-6839">
        <dgm:presLayoutVars>
          <dgm:chMax val="1"/>
          <dgm:bulletEnabled val="1"/>
        </dgm:presLayoutVars>
      </dgm:prSet>
      <dgm:spPr/>
      <dgm:t>
        <a:bodyPr/>
        <a:lstStyle/>
        <a:p>
          <a:endParaRPr lang="tr-TR"/>
        </a:p>
      </dgm:t>
    </dgm:pt>
    <dgm:pt modelId="{5E6F0223-7A04-453E-BF24-13C87E2657D8}" type="pres">
      <dgm:prSet presAssocID="{7F23BBBB-2735-4078-B28D-F81A79123529}" presName="sp" presStyleCnt="0"/>
      <dgm:spPr/>
    </dgm:pt>
    <dgm:pt modelId="{A175B786-71AF-4A74-8BBD-C34914541138}" type="pres">
      <dgm:prSet presAssocID="{F448D023-2EE7-4A81-8CD4-A7CEE3377BF0}" presName="linNode" presStyleCnt="0"/>
      <dgm:spPr/>
    </dgm:pt>
    <dgm:pt modelId="{57BB49B2-919A-4DC3-AAB2-68267A45E459}" type="pres">
      <dgm:prSet presAssocID="{F448D023-2EE7-4A81-8CD4-A7CEE3377BF0}" presName="parentText" presStyleLbl="node1" presStyleIdx="1" presStyleCnt="3" custScaleX="277778">
        <dgm:presLayoutVars>
          <dgm:chMax val="1"/>
          <dgm:bulletEnabled val="1"/>
        </dgm:presLayoutVars>
      </dgm:prSet>
      <dgm:spPr/>
      <dgm:t>
        <a:bodyPr/>
        <a:lstStyle/>
        <a:p>
          <a:endParaRPr lang="tr-TR"/>
        </a:p>
      </dgm:t>
    </dgm:pt>
    <dgm:pt modelId="{59A291B9-39E5-4B8E-9EF5-79732768A8B9}" type="pres">
      <dgm:prSet presAssocID="{8336E277-005B-4BD9-AEBE-D2BDD29EF2E3}" presName="sp" presStyleCnt="0"/>
      <dgm:spPr/>
    </dgm:pt>
    <dgm:pt modelId="{7E638741-9C7F-474F-A352-9B9B64BC969D}" type="pres">
      <dgm:prSet presAssocID="{B7823ED0-54E2-44FB-A226-5D39D8E8FDA6}" presName="linNode" presStyleCnt="0"/>
      <dgm:spPr/>
    </dgm:pt>
    <dgm:pt modelId="{7BF4D33E-00C4-4D4B-8E76-0C41100024D0}" type="pres">
      <dgm:prSet presAssocID="{B7823ED0-54E2-44FB-A226-5D39D8E8FDA6}" presName="parentText" presStyleLbl="node1" presStyleIdx="2" presStyleCnt="3" custScaleX="277778" custLinFactNeighborX="91309" custLinFactNeighborY="5260">
        <dgm:presLayoutVars>
          <dgm:chMax val="1"/>
          <dgm:bulletEnabled val="1"/>
        </dgm:presLayoutVars>
      </dgm:prSet>
      <dgm:spPr/>
      <dgm:t>
        <a:bodyPr/>
        <a:lstStyle/>
        <a:p>
          <a:endParaRPr lang="tr-TR"/>
        </a:p>
      </dgm:t>
    </dgm:pt>
  </dgm:ptLst>
  <dgm:cxnLst>
    <dgm:cxn modelId="{BB2967DD-F1D9-4677-B14A-93852F8AF379}" srcId="{2E467F23-4FC7-4D3E-A87D-D33E97606641}" destId="{F448D023-2EE7-4A81-8CD4-A7CEE3377BF0}" srcOrd="1" destOrd="0" parTransId="{FD16EB67-3103-4BCF-A5C9-5D9340F02ADF}" sibTransId="{8336E277-005B-4BD9-AEBE-D2BDD29EF2E3}"/>
    <dgm:cxn modelId="{8CDC6D6F-3089-4DC6-B61F-7CFB6AAAF10C}" type="presOf" srcId="{F448D023-2EE7-4A81-8CD4-A7CEE3377BF0}" destId="{57BB49B2-919A-4DC3-AAB2-68267A45E459}" srcOrd="0" destOrd="0" presId="urn:microsoft.com/office/officeart/2005/8/layout/vList5"/>
    <dgm:cxn modelId="{2A8C050F-35D2-4220-B0D0-5F0775CC7DB3}" srcId="{2E467F23-4FC7-4D3E-A87D-D33E97606641}" destId="{B7823ED0-54E2-44FB-A226-5D39D8E8FDA6}" srcOrd="2" destOrd="0" parTransId="{73EF68D9-5FB4-4900-B45D-CC184AE21C94}" sibTransId="{4E384670-0A8A-480D-9336-96520A5E6C06}"/>
    <dgm:cxn modelId="{6D9077DB-EBE8-4512-8784-A4AD742FE86C}" type="presOf" srcId="{B7823ED0-54E2-44FB-A226-5D39D8E8FDA6}" destId="{7BF4D33E-00C4-4D4B-8E76-0C41100024D0}" srcOrd="0" destOrd="0" presId="urn:microsoft.com/office/officeart/2005/8/layout/vList5"/>
    <dgm:cxn modelId="{AB93D11A-C083-4DC6-9E16-CA22259FFF3B}" type="presOf" srcId="{2E467F23-4FC7-4D3E-A87D-D33E97606641}" destId="{102D85BA-20E4-44C8-9C35-5BA1184DF9BA}" srcOrd="0" destOrd="0" presId="urn:microsoft.com/office/officeart/2005/8/layout/vList5"/>
    <dgm:cxn modelId="{F5A0A560-E738-4356-88B8-D227C3123D4A}" srcId="{2E467F23-4FC7-4D3E-A87D-D33E97606641}" destId="{869CCB1E-4C46-42E5-BF50-BDE10370D9C9}" srcOrd="0" destOrd="0" parTransId="{BB4DA126-0884-409A-8BC0-9ACFCA627DA8}" sibTransId="{7F23BBBB-2735-4078-B28D-F81A79123529}"/>
    <dgm:cxn modelId="{9B751EF0-C0CE-42C1-BEAB-3C74B126EC90}" type="presOf" srcId="{869CCB1E-4C46-42E5-BF50-BDE10370D9C9}" destId="{FA6610DD-8E7D-4208-926D-11F2F8C00314}" srcOrd="0" destOrd="0" presId="urn:microsoft.com/office/officeart/2005/8/layout/vList5"/>
    <dgm:cxn modelId="{9B772784-AD32-4057-B5CB-F7B84CAC6D83}" type="presParOf" srcId="{102D85BA-20E4-44C8-9C35-5BA1184DF9BA}" destId="{8620FF16-2E61-48B1-AF9F-88865C1BABEB}" srcOrd="0" destOrd="0" presId="urn:microsoft.com/office/officeart/2005/8/layout/vList5"/>
    <dgm:cxn modelId="{4ADB3331-0325-425C-B289-C7CE63E77F57}" type="presParOf" srcId="{8620FF16-2E61-48B1-AF9F-88865C1BABEB}" destId="{FA6610DD-8E7D-4208-926D-11F2F8C00314}" srcOrd="0" destOrd="0" presId="urn:microsoft.com/office/officeart/2005/8/layout/vList5"/>
    <dgm:cxn modelId="{F48753C0-89AB-4176-82FE-D061C6630817}" type="presParOf" srcId="{102D85BA-20E4-44C8-9C35-5BA1184DF9BA}" destId="{5E6F0223-7A04-453E-BF24-13C87E2657D8}" srcOrd="1" destOrd="0" presId="urn:microsoft.com/office/officeart/2005/8/layout/vList5"/>
    <dgm:cxn modelId="{1AD76B82-EE14-4AE4-97DB-4569F9D66C8E}" type="presParOf" srcId="{102D85BA-20E4-44C8-9C35-5BA1184DF9BA}" destId="{A175B786-71AF-4A74-8BBD-C34914541138}" srcOrd="2" destOrd="0" presId="urn:microsoft.com/office/officeart/2005/8/layout/vList5"/>
    <dgm:cxn modelId="{1ADD4EAA-F0B4-4B1C-9C03-335625C3BBBE}" type="presParOf" srcId="{A175B786-71AF-4A74-8BBD-C34914541138}" destId="{57BB49B2-919A-4DC3-AAB2-68267A45E459}" srcOrd="0" destOrd="0" presId="urn:microsoft.com/office/officeart/2005/8/layout/vList5"/>
    <dgm:cxn modelId="{C104CD9E-8D69-4CA1-8A7E-5A38532CFB2F}" type="presParOf" srcId="{102D85BA-20E4-44C8-9C35-5BA1184DF9BA}" destId="{59A291B9-39E5-4B8E-9EF5-79732768A8B9}" srcOrd="3" destOrd="0" presId="urn:microsoft.com/office/officeart/2005/8/layout/vList5"/>
    <dgm:cxn modelId="{35407BAC-FEB8-49F9-839F-157C1F0080D4}" type="presParOf" srcId="{102D85BA-20E4-44C8-9C35-5BA1184DF9BA}" destId="{7E638741-9C7F-474F-A352-9B9B64BC969D}" srcOrd="4" destOrd="0" presId="urn:microsoft.com/office/officeart/2005/8/layout/vList5"/>
    <dgm:cxn modelId="{BD896BDD-302D-45D6-B4FB-6FDDE892681B}" type="presParOf" srcId="{7E638741-9C7F-474F-A352-9B9B64BC969D}" destId="{7BF4D33E-00C4-4D4B-8E76-0C41100024D0}"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638B26-5D73-4B85-9576-3561BFBA9F73}" type="doc">
      <dgm:prSet loTypeId="urn:microsoft.com/office/officeart/2005/8/layout/process1" loCatId="process" qsTypeId="urn:microsoft.com/office/officeart/2005/8/quickstyle/simple2" qsCatId="simple" csTypeId="urn:microsoft.com/office/officeart/2005/8/colors/accent1_5" csCatId="accent1" phldr="1"/>
      <dgm:spPr/>
      <dgm:t>
        <a:bodyPr/>
        <a:lstStyle/>
        <a:p>
          <a:endParaRPr lang="tr-TR"/>
        </a:p>
      </dgm:t>
    </dgm:pt>
    <dgm:pt modelId="{F411D258-6B77-47FF-B12D-C02413CBB909}">
      <dgm:prSet custT="1"/>
      <dgm:spPr>
        <a:solidFill>
          <a:srgbClr val="00B0F0">
            <a:alpha val="90000"/>
          </a:srgbClr>
        </a:solidFill>
      </dgm:spPr>
      <dgm:t>
        <a:bodyPr/>
        <a:lstStyle/>
        <a:p>
          <a:pPr rtl="0"/>
          <a:r>
            <a:rPr lang="tr-TR" sz="1400" b="1" u="none" dirty="0">
              <a:solidFill>
                <a:schemeClr val="tx1"/>
              </a:solidFill>
              <a:latin typeface="+mn-lt"/>
              <a:cs typeface="Times New Roman" panose="02020603050405020304" pitchFamily="18" charset="0"/>
            </a:rPr>
            <a:t>e-teklifler, ihale tarih ve saatinde hazır bulunanlar önünde, ihale komisyonu tarafından e-anahtarlar kullanılmak suretiyle EKAP üzerinde açılır. </a:t>
          </a:r>
        </a:p>
      </dgm:t>
    </dgm:pt>
    <dgm:pt modelId="{A3545B45-4C4A-4B9A-81A3-57B3453A5AD0}" type="parTrans" cxnId="{626AE888-F4D8-464D-BEF2-AE84B3B5A48C}">
      <dgm:prSet/>
      <dgm:spPr/>
      <dgm:t>
        <a:bodyPr/>
        <a:lstStyle/>
        <a:p>
          <a:endParaRPr lang="tr-TR" sz="1400">
            <a:latin typeface="Arial" panose="020B0604020202020204" pitchFamily="34" charset="0"/>
            <a:cs typeface="Arial" panose="020B0604020202020204" pitchFamily="34" charset="0"/>
          </a:endParaRPr>
        </a:p>
      </dgm:t>
    </dgm:pt>
    <dgm:pt modelId="{DEFEC114-EAB2-48B2-AA0A-9382B8F53630}" type="sibTrans" cxnId="{626AE888-F4D8-464D-BEF2-AE84B3B5A48C}">
      <dgm:prSet custT="1"/>
      <dgm:spPr>
        <a:solidFill>
          <a:schemeClr val="accent5">
            <a:lumMod val="40000"/>
            <a:lumOff val="60000"/>
          </a:schemeClr>
        </a:solidFill>
      </dgm:spPr>
      <dgm:t>
        <a:bodyPr/>
        <a:lstStyle/>
        <a:p>
          <a:endParaRPr lang="tr-TR" sz="1400">
            <a:latin typeface="Arial" panose="020B0604020202020204" pitchFamily="34" charset="0"/>
            <a:cs typeface="Arial" panose="020B0604020202020204" pitchFamily="34" charset="0"/>
          </a:endParaRPr>
        </a:p>
      </dgm:t>
    </dgm:pt>
    <dgm:pt modelId="{793B7263-5635-4EBD-B071-C385340CE6EE}">
      <dgm:prSet custT="1"/>
      <dgm:spPr>
        <a:solidFill>
          <a:srgbClr val="00B0F0">
            <a:alpha val="80000"/>
          </a:srgbClr>
        </a:solidFill>
      </dgm:spPr>
      <dgm:t>
        <a:bodyPr/>
        <a:lstStyle/>
        <a:p>
          <a:pPr rtl="0"/>
          <a:r>
            <a:rPr lang="tr-TR" sz="1400" b="1" u="none" dirty="0">
              <a:solidFill>
                <a:schemeClr val="tx1"/>
              </a:solidFill>
              <a:latin typeface="+mn-lt"/>
              <a:cs typeface="Times New Roman" panose="02020603050405020304" pitchFamily="18" charset="0"/>
            </a:rPr>
            <a:t>İhale komisyonunca ihale saatine kadar kaç teklif verilmiş olduğu ve yaklaşık maliyet EKAP üzerinde ve hazır bulunanlara duyurulur.</a:t>
          </a:r>
        </a:p>
      </dgm:t>
    </dgm:pt>
    <dgm:pt modelId="{0D9FDEFD-AD31-4511-A2E4-414A5EE761BC}" type="parTrans" cxnId="{22E003F4-90D2-4683-A868-4430B66F9A8D}">
      <dgm:prSet/>
      <dgm:spPr/>
      <dgm:t>
        <a:bodyPr/>
        <a:lstStyle/>
        <a:p>
          <a:endParaRPr lang="tr-TR" sz="1400">
            <a:latin typeface="Arial" panose="020B0604020202020204" pitchFamily="34" charset="0"/>
            <a:cs typeface="Arial" panose="020B0604020202020204" pitchFamily="34" charset="0"/>
          </a:endParaRPr>
        </a:p>
      </dgm:t>
    </dgm:pt>
    <dgm:pt modelId="{46326581-A069-4674-8A1E-22A4F982FBC3}" type="sibTrans" cxnId="{22E003F4-90D2-4683-A868-4430B66F9A8D}">
      <dgm:prSet custT="1"/>
      <dgm:spPr>
        <a:solidFill>
          <a:schemeClr val="accent5">
            <a:lumMod val="60000"/>
            <a:lumOff val="40000"/>
          </a:schemeClr>
        </a:solidFill>
      </dgm:spPr>
      <dgm:t>
        <a:bodyPr/>
        <a:lstStyle/>
        <a:p>
          <a:endParaRPr lang="tr-TR" sz="1400">
            <a:latin typeface="Arial" panose="020B0604020202020204" pitchFamily="34" charset="0"/>
            <a:cs typeface="Arial" panose="020B0604020202020204" pitchFamily="34" charset="0"/>
          </a:endParaRPr>
        </a:p>
      </dgm:t>
    </dgm:pt>
    <dgm:pt modelId="{0F75054D-4C84-4BD1-B3BC-14383C6AD81A}">
      <dgm:prSet custT="1"/>
      <dgm:spPr>
        <a:solidFill>
          <a:srgbClr val="00B0F0">
            <a:alpha val="70000"/>
          </a:srgbClr>
        </a:solidFill>
      </dgm:spPr>
      <dgm:t>
        <a:bodyPr/>
        <a:lstStyle/>
        <a:p>
          <a:pPr rtl="0"/>
          <a:r>
            <a:rPr lang="tr-TR" sz="1400" b="1" u="none" dirty="0">
              <a:solidFill>
                <a:schemeClr val="tx1"/>
              </a:solidFill>
              <a:latin typeface="+mn-lt"/>
              <a:cs typeface="Times New Roman" panose="02020603050405020304" pitchFamily="18" charset="0"/>
            </a:rPr>
            <a:t>İsteklilerin teklif mektubu ile geçici teminatlarının usulüne uygun olup olmadığı kontrol edilir. </a:t>
          </a:r>
        </a:p>
      </dgm:t>
    </dgm:pt>
    <dgm:pt modelId="{6C63ADAF-F4AE-407D-B059-FB2875188E97}" type="parTrans" cxnId="{FD01F23D-85A6-4F6E-85D2-FA3C3AB1AB1E}">
      <dgm:prSet/>
      <dgm:spPr/>
      <dgm:t>
        <a:bodyPr/>
        <a:lstStyle/>
        <a:p>
          <a:endParaRPr lang="tr-TR" sz="1400">
            <a:latin typeface="Arial" panose="020B0604020202020204" pitchFamily="34" charset="0"/>
            <a:cs typeface="Arial" panose="020B0604020202020204" pitchFamily="34" charset="0"/>
          </a:endParaRPr>
        </a:p>
      </dgm:t>
    </dgm:pt>
    <dgm:pt modelId="{4E4D464E-1B73-49CA-B7B3-51987D06F3DE}" type="sibTrans" cxnId="{FD01F23D-85A6-4F6E-85D2-FA3C3AB1AB1E}">
      <dgm:prSet custT="1"/>
      <dgm:spPr>
        <a:solidFill>
          <a:schemeClr val="accent5">
            <a:lumMod val="60000"/>
            <a:lumOff val="40000"/>
          </a:schemeClr>
        </a:solidFill>
      </dgm:spPr>
      <dgm:t>
        <a:bodyPr/>
        <a:lstStyle/>
        <a:p>
          <a:endParaRPr lang="tr-TR" sz="1400">
            <a:latin typeface="Arial" panose="020B0604020202020204" pitchFamily="34" charset="0"/>
            <a:cs typeface="Arial" panose="020B0604020202020204" pitchFamily="34" charset="0"/>
          </a:endParaRPr>
        </a:p>
      </dgm:t>
    </dgm:pt>
    <dgm:pt modelId="{6D9D9541-4B74-4189-8C2D-AD93AC8E9899}">
      <dgm:prSet custT="1"/>
      <dgm:spPr>
        <a:solidFill>
          <a:srgbClr val="00B0F0">
            <a:alpha val="60000"/>
          </a:srgbClr>
        </a:solidFill>
      </dgm:spPr>
      <dgm:t>
        <a:bodyPr/>
        <a:lstStyle/>
        <a:p>
          <a:pPr rtl="0"/>
          <a:r>
            <a:rPr lang="tr-TR" sz="1400" b="1" u="none" dirty="0">
              <a:solidFill>
                <a:schemeClr val="tx1"/>
              </a:solidFill>
              <a:latin typeface="+mn-lt"/>
              <a:cs typeface="Times New Roman" panose="02020603050405020304" pitchFamily="18" charset="0"/>
            </a:rPr>
            <a:t>EKAP üzerinden</a:t>
          </a:r>
          <a:r>
            <a:rPr lang="tr-TR" sz="1400" b="1" u="none" dirty="0">
              <a:solidFill>
                <a:srgbClr val="C00000"/>
              </a:solidFill>
              <a:latin typeface="+mn-lt"/>
              <a:cs typeface="Times New Roman" panose="02020603050405020304" pitchFamily="18" charset="0"/>
            </a:rPr>
            <a:t> </a:t>
          </a:r>
          <a:r>
            <a:rPr lang="tr-TR" sz="1400" b="1" u="sng" dirty="0">
              <a:solidFill>
                <a:srgbClr val="C00000"/>
              </a:solidFill>
              <a:latin typeface="+mn-lt"/>
              <a:cs typeface="Times New Roman" panose="02020603050405020304" pitchFamily="18" charset="0"/>
            </a:rPr>
            <a:t>"İsteklilerce Teklif Edilen Fiyatlara İlişkin Tutanak" </a:t>
          </a:r>
          <a:r>
            <a:rPr lang="tr-TR" sz="1400" b="1" u="none" dirty="0">
              <a:solidFill>
                <a:schemeClr val="tx1"/>
              </a:solidFill>
              <a:latin typeface="+mn-lt"/>
              <a:cs typeface="Times New Roman" panose="02020603050405020304" pitchFamily="18" charset="0"/>
            </a:rPr>
            <a:t>hazırlanır.</a:t>
          </a:r>
        </a:p>
      </dgm:t>
    </dgm:pt>
    <dgm:pt modelId="{FD7D0B47-8769-437D-8A77-7EC5F5D902FC}" type="parTrans" cxnId="{D484C00F-CE00-4AAB-9998-8E5A5F19C976}">
      <dgm:prSet/>
      <dgm:spPr/>
      <dgm:t>
        <a:bodyPr/>
        <a:lstStyle/>
        <a:p>
          <a:endParaRPr lang="tr-TR" sz="1400">
            <a:latin typeface="Arial" panose="020B0604020202020204" pitchFamily="34" charset="0"/>
            <a:cs typeface="Arial" panose="020B0604020202020204" pitchFamily="34" charset="0"/>
          </a:endParaRPr>
        </a:p>
      </dgm:t>
    </dgm:pt>
    <dgm:pt modelId="{867B00D6-198B-40ED-A3C0-FEE1AF103CA6}" type="sibTrans" cxnId="{D484C00F-CE00-4AAB-9998-8E5A5F19C976}">
      <dgm:prSet/>
      <dgm:spPr>
        <a:solidFill>
          <a:schemeClr val="accent5">
            <a:lumMod val="60000"/>
            <a:lumOff val="40000"/>
          </a:schemeClr>
        </a:solidFill>
      </dgm:spPr>
      <dgm:t>
        <a:bodyPr/>
        <a:lstStyle/>
        <a:p>
          <a:endParaRPr lang="tr-TR" sz="1400" dirty="0">
            <a:latin typeface="Arial" panose="020B0604020202020204" pitchFamily="34" charset="0"/>
            <a:cs typeface="Arial" panose="020B0604020202020204" pitchFamily="34" charset="0"/>
          </a:endParaRPr>
        </a:p>
      </dgm:t>
    </dgm:pt>
    <dgm:pt modelId="{32DEECE3-6F81-47CF-9F0D-91E61ED453DE}">
      <dgm:prSet custT="1"/>
      <dgm:spPr>
        <a:solidFill>
          <a:srgbClr val="00B0F0">
            <a:alpha val="50000"/>
          </a:srgbClr>
        </a:solidFill>
      </dgm:spPr>
      <dgm:t>
        <a:bodyPr/>
        <a:lstStyle/>
        <a:p>
          <a:pPr rtl="0"/>
          <a:r>
            <a:rPr lang="tr-TR" sz="1400" b="1" u="none" dirty="0">
              <a:solidFill>
                <a:schemeClr val="tx1"/>
              </a:solidFill>
              <a:latin typeface="+mn-lt"/>
              <a:cs typeface="Times New Roman" panose="02020603050405020304" pitchFamily="18" charset="0"/>
            </a:rPr>
            <a:t>Bu aşamada hiçbir teklifin reddine veya kabulüne karar verilemez. Teklifler ihale komisyonunca hemen değerlendirilmek üzere ilk oturum kapatılır. </a:t>
          </a:r>
        </a:p>
      </dgm:t>
    </dgm:pt>
    <dgm:pt modelId="{AC14F50B-6F61-4FBC-9E3A-05495F55931A}" type="parTrans" cxnId="{3D812028-0AFE-4418-AEFA-CB8E123A5032}">
      <dgm:prSet/>
      <dgm:spPr/>
      <dgm:t>
        <a:bodyPr/>
        <a:lstStyle/>
        <a:p>
          <a:endParaRPr lang="tr-TR"/>
        </a:p>
      </dgm:t>
    </dgm:pt>
    <dgm:pt modelId="{26BDD7D1-988F-4BE3-A2CA-CAC20F8EF10F}" type="sibTrans" cxnId="{3D812028-0AFE-4418-AEFA-CB8E123A5032}">
      <dgm:prSet/>
      <dgm:spPr/>
      <dgm:t>
        <a:bodyPr/>
        <a:lstStyle/>
        <a:p>
          <a:endParaRPr lang="tr-TR"/>
        </a:p>
      </dgm:t>
    </dgm:pt>
    <dgm:pt modelId="{DE93FC42-55E3-4A1C-B60F-A56D1178F6F9}" type="pres">
      <dgm:prSet presAssocID="{9D638B26-5D73-4B85-9576-3561BFBA9F73}" presName="Name0" presStyleCnt="0">
        <dgm:presLayoutVars>
          <dgm:dir/>
          <dgm:resizeHandles val="exact"/>
        </dgm:presLayoutVars>
      </dgm:prSet>
      <dgm:spPr/>
      <dgm:t>
        <a:bodyPr/>
        <a:lstStyle/>
        <a:p>
          <a:endParaRPr lang="tr-TR"/>
        </a:p>
      </dgm:t>
    </dgm:pt>
    <dgm:pt modelId="{5CD775A0-7148-4F91-82AA-350A7E659669}" type="pres">
      <dgm:prSet presAssocID="{F411D258-6B77-47FF-B12D-C02413CBB909}" presName="node" presStyleLbl="node1" presStyleIdx="0" presStyleCnt="5">
        <dgm:presLayoutVars>
          <dgm:bulletEnabled val="1"/>
        </dgm:presLayoutVars>
      </dgm:prSet>
      <dgm:spPr/>
      <dgm:t>
        <a:bodyPr/>
        <a:lstStyle/>
        <a:p>
          <a:endParaRPr lang="tr-TR"/>
        </a:p>
      </dgm:t>
    </dgm:pt>
    <dgm:pt modelId="{05BFBDAB-3B50-4B9B-B22B-5F47FD402271}" type="pres">
      <dgm:prSet presAssocID="{DEFEC114-EAB2-48B2-AA0A-9382B8F53630}" presName="sibTrans" presStyleLbl="sibTrans2D1" presStyleIdx="0" presStyleCnt="4"/>
      <dgm:spPr/>
      <dgm:t>
        <a:bodyPr/>
        <a:lstStyle/>
        <a:p>
          <a:endParaRPr lang="tr-TR"/>
        </a:p>
      </dgm:t>
    </dgm:pt>
    <dgm:pt modelId="{6E5024F9-6F45-4DCD-BE08-EBAE60AC1B4D}" type="pres">
      <dgm:prSet presAssocID="{DEFEC114-EAB2-48B2-AA0A-9382B8F53630}" presName="connectorText" presStyleLbl="sibTrans2D1" presStyleIdx="0" presStyleCnt="4"/>
      <dgm:spPr/>
      <dgm:t>
        <a:bodyPr/>
        <a:lstStyle/>
        <a:p>
          <a:endParaRPr lang="tr-TR"/>
        </a:p>
      </dgm:t>
    </dgm:pt>
    <dgm:pt modelId="{966DE4EE-FB66-4BA9-8F0E-B103581213BF}" type="pres">
      <dgm:prSet presAssocID="{793B7263-5635-4EBD-B071-C385340CE6EE}" presName="node" presStyleLbl="node1" presStyleIdx="1" presStyleCnt="5">
        <dgm:presLayoutVars>
          <dgm:bulletEnabled val="1"/>
        </dgm:presLayoutVars>
      </dgm:prSet>
      <dgm:spPr/>
      <dgm:t>
        <a:bodyPr/>
        <a:lstStyle/>
        <a:p>
          <a:endParaRPr lang="tr-TR"/>
        </a:p>
      </dgm:t>
    </dgm:pt>
    <dgm:pt modelId="{A8BAE7F2-3209-4FA4-A19F-B6B9D18B9448}" type="pres">
      <dgm:prSet presAssocID="{46326581-A069-4674-8A1E-22A4F982FBC3}" presName="sibTrans" presStyleLbl="sibTrans2D1" presStyleIdx="1" presStyleCnt="4"/>
      <dgm:spPr/>
      <dgm:t>
        <a:bodyPr/>
        <a:lstStyle/>
        <a:p>
          <a:endParaRPr lang="tr-TR"/>
        </a:p>
      </dgm:t>
    </dgm:pt>
    <dgm:pt modelId="{0B1E3F06-8A74-49B6-BB0A-AD30301DEA9D}" type="pres">
      <dgm:prSet presAssocID="{46326581-A069-4674-8A1E-22A4F982FBC3}" presName="connectorText" presStyleLbl="sibTrans2D1" presStyleIdx="1" presStyleCnt="4"/>
      <dgm:spPr/>
      <dgm:t>
        <a:bodyPr/>
        <a:lstStyle/>
        <a:p>
          <a:endParaRPr lang="tr-TR"/>
        </a:p>
      </dgm:t>
    </dgm:pt>
    <dgm:pt modelId="{642D7D34-0EF7-4834-9D99-EEC60E5228CC}" type="pres">
      <dgm:prSet presAssocID="{0F75054D-4C84-4BD1-B3BC-14383C6AD81A}" presName="node" presStyleLbl="node1" presStyleIdx="2" presStyleCnt="5">
        <dgm:presLayoutVars>
          <dgm:bulletEnabled val="1"/>
        </dgm:presLayoutVars>
      </dgm:prSet>
      <dgm:spPr/>
      <dgm:t>
        <a:bodyPr/>
        <a:lstStyle/>
        <a:p>
          <a:endParaRPr lang="tr-TR"/>
        </a:p>
      </dgm:t>
    </dgm:pt>
    <dgm:pt modelId="{D79AA934-89B9-44F9-AB8A-B5E42A6D9C7E}" type="pres">
      <dgm:prSet presAssocID="{4E4D464E-1B73-49CA-B7B3-51987D06F3DE}" presName="sibTrans" presStyleLbl="sibTrans2D1" presStyleIdx="2" presStyleCnt="4"/>
      <dgm:spPr/>
      <dgm:t>
        <a:bodyPr/>
        <a:lstStyle/>
        <a:p>
          <a:endParaRPr lang="tr-TR"/>
        </a:p>
      </dgm:t>
    </dgm:pt>
    <dgm:pt modelId="{A547FEBE-7DB5-4C59-8A76-00D77D49C92D}" type="pres">
      <dgm:prSet presAssocID="{4E4D464E-1B73-49CA-B7B3-51987D06F3DE}" presName="connectorText" presStyleLbl="sibTrans2D1" presStyleIdx="2" presStyleCnt="4"/>
      <dgm:spPr/>
      <dgm:t>
        <a:bodyPr/>
        <a:lstStyle/>
        <a:p>
          <a:endParaRPr lang="tr-TR"/>
        </a:p>
      </dgm:t>
    </dgm:pt>
    <dgm:pt modelId="{5CFCCF0D-A336-451C-BD63-9B88A05DB454}" type="pres">
      <dgm:prSet presAssocID="{6D9D9541-4B74-4189-8C2D-AD93AC8E9899}" presName="node" presStyleLbl="node1" presStyleIdx="3" presStyleCnt="5">
        <dgm:presLayoutVars>
          <dgm:bulletEnabled val="1"/>
        </dgm:presLayoutVars>
      </dgm:prSet>
      <dgm:spPr/>
      <dgm:t>
        <a:bodyPr/>
        <a:lstStyle/>
        <a:p>
          <a:endParaRPr lang="tr-TR"/>
        </a:p>
      </dgm:t>
    </dgm:pt>
    <dgm:pt modelId="{E88FFFD5-FA6F-4252-9544-9DDAE4E4754A}" type="pres">
      <dgm:prSet presAssocID="{867B00D6-198B-40ED-A3C0-FEE1AF103CA6}" presName="sibTrans" presStyleLbl="sibTrans2D1" presStyleIdx="3" presStyleCnt="4"/>
      <dgm:spPr/>
      <dgm:t>
        <a:bodyPr/>
        <a:lstStyle/>
        <a:p>
          <a:endParaRPr lang="tr-TR"/>
        </a:p>
      </dgm:t>
    </dgm:pt>
    <dgm:pt modelId="{23CDEE44-D24D-44B7-A76E-F89B25A0ABE0}" type="pres">
      <dgm:prSet presAssocID="{867B00D6-198B-40ED-A3C0-FEE1AF103CA6}" presName="connectorText" presStyleLbl="sibTrans2D1" presStyleIdx="3" presStyleCnt="4"/>
      <dgm:spPr/>
      <dgm:t>
        <a:bodyPr/>
        <a:lstStyle/>
        <a:p>
          <a:endParaRPr lang="tr-TR"/>
        </a:p>
      </dgm:t>
    </dgm:pt>
    <dgm:pt modelId="{EE7FA299-CF0F-4194-82A7-CC679D7D68BE}" type="pres">
      <dgm:prSet presAssocID="{32DEECE3-6F81-47CF-9F0D-91E61ED453DE}" presName="node" presStyleLbl="node1" presStyleIdx="4" presStyleCnt="5">
        <dgm:presLayoutVars>
          <dgm:bulletEnabled val="1"/>
        </dgm:presLayoutVars>
      </dgm:prSet>
      <dgm:spPr/>
      <dgm:t>
        <a:bodyPr/>
        <a:lstStyle/>
        <a:p>
          <a:endParaRPr lang="tr-TR"/>
        </a:p>
      </dgm:t>
    </dgm:pt>
  </dgm:ptLst>
  <dgm:cxnLst>
    <dgm:cxn modelId="{626AE888-F4D8-464D-BEF2-AE84B3B5A48C}" srcId="{9D638B26-5D73-4B85-9576-3561BFBA9F73}" destId="{F411D258-6B77-47FF-B12D-C02413CBB909}" srcOrd="0" destOrd="0" parTransId="{A3545B45-4C4A-4B9A-81A3-57B3453A5AD0}" sibTransId="{DEFEC114-EAB2-48B2-AA0A-9382B8F53630}"/>
    <dgm:cxn modelId="{0C3A111C-204B-42B7-B00F-81571806A97C}" type="presOf" srcId="{F411D258-6B77-47FF-B12D-C02413CBB909}" destId="{5CD775A0-7148-4F91-82AA-350A7E659669}" srcOrd="0" destOrd="0" presId="urn:microsoft.com/office/officeart/2005/8/layout/process1"/>
    <dgm:cxn modelId="{22E003F4-90D2-4683-A868-4430B66F9A8D}" srcId="{9D638B26-5D73-4B85-9576-3561BFBA9F73}" destId="{793B7263-5635-4EBD-B071-C385340CE6EE}" srcOrd="1" destOrd="0" parTransId="{0D9FDEFD-AD31-4511-A2E4-414A5EE761BC}" sibTransId="{46326581-A069-4674-8A1E-22A4F982FBC3}"/>
    <dgm:cxn modelId="{62C908AB-AD3F-496F-B025-CE55A5109C73}" type="presOf" srcId="{0F75054D-4C84-4BD1-B3BC-14383C6AD81A}" destId="{642D7D34-0EF7-4834-9D99-EEC60E5228CC}" srcOrd="0" destOrd="0" presId="urn:microsoft.com/office/officeart/2005/8/layout/process1"/>
    <dgm:cxn modelId="{3D812028-0AFE-4418-AEFA-CB8E123A5032}" srcId="{9D638B26-5D73-4B85-9576-3561BFBA9F73}" destId="{32DEECE3-6F81-47CF-9F0D-91E61ED453DE}" srcOrd="4" destOrd="0" parTransId="{AC14F50B-6F61-4FBC-9E3A-05495F55931A}" sibTransId="{26BDD7D1-988F-4BE3-A2CA-CAC20F8EF10F}"/>
    <dgm:cxn modelId="{8AE5C64A-43EF-4E95-85CE-49C6FDC5C3DF}" type="presOf" srcId="{DEFEC114-EAB2-48B2-AA0A-9382B8F53630}" destId="{05BFBDAB-3B50-4B9B-B22B-5F47FD402271}" srcOrd="0" destOrd="0" presId="urn:microsoft.com/office/officeart/2005/8/layout/process1"/>
    <dgm:cxn modelId="{8A8AE296-9259-460F-8E1E-54BD630E843A}" type="presOf" srcId="{32DEECE3-6F81-47CF-9F0D-91E61ED453DE}" destId="{EE7FA299-CF0F-4194-82A7-CC679D7D68BE}" srcOrd="0" destOrd="0" presId="urn:microsoft.com/office/officeart/2005/8/layout/process1"/>
    <dgm:cxn modelId="{E5B68E69-DB86-4F7B-9AA0-DD9D7F581ADD}" type="presOf" srcId="{46326581-A069-4674-8A1E-22A4F982FBC3}" destId="{0B1E3F06-8A74-49B6-BB0A-AD30301DEA9D}" srcOrd="1" destOrd="0" presId="urn:microsoft.com/office/officeart/2005/8/layout/process1"/>
    <dgm:cxn modelId="{FD01F23D-85A6-4F6E-85D2-FA3C3AB1AB1E}" srcId="{9D638B26-5D73-4B85-9576-3561BFBA9F73}" destId="{0F75054D-4C84-4BD1-B3BC-14383C6AD81A}" srcOrd="2" destOrd="0" parTransId="{6C63ADAF-F4AE-407D-B059-FB2875188E97}" sibTransId="{4E4D464E-1B73-49CA-B7B3-51987D06F3DE}"/>
    <dgm:cxn modelId="{D484C00F-CE00-4AAB-9998-8E5A5F19C976}" srcId="{9D638B26-5D73-4B85-9576-3561BFBA9F73}" destId="{6D9D9541-4B74-4189-8C2D-AD93AC8E9899}" srcOrd="3" destOrd="0" parTransId="{FD7D0B47-8769-437D-8A77-7EC5F5D902FC}" sibTransId="{867B00D6-198B-40ED-A3C0-FEE1AF103CA6}"/>
    <dgm:cxn modelId="{A1A1B724-ADD0-4031-8DE8-30EF697BE749}" type="presOf" srcId="{793B7263-5635-4EBD-B071-C385340CE6EE}" destId="{966DE4EE-FB66-4BA9-8F0E-B103581213BF}" srcOrd="0" destOrd="0" presId="urn:microsoft.com/office/officeart/2005/8/layout/process1"/>
    <dgm:cxn modelId="{41AE7BDC-E730-4ACA-9E48-1C84EE1DDB88}" type="presOf" srcId="{867B00D6-198B-40ED-A3C0-FEE1AF103CA6}" destId="{E88FFFD5-FA6F-4252-9544-9DDAE4E4754A}" srcOrd="0" destOrd="0" presId="urn:microsoft.com/office/officeart/2005/8/layout/process1"/>
    <dgm:cxn modelId="{8691B366-9E52-4E7A-921B-82B038A1E4B0}" type="presOf" srcId="{6D9D9541-4B74-4189-8C2D-AD93AC8E9899}" destId="{5CFCCF0D-A336-451C-BD63-9B88A05DB454}" srcOrd="0" destOrd="0" presId="urn:microsoft.com/office/officeart/2005/8/layout/process1"/>
    <dgm:cxn modelId="{E491E9BC-4B2F-43C1-812D-6B94286C276C}" type="presOf" srcId="{9D638B26-5D73-4B85-9576-3561BFBA9F73}" destId="{DE93FC42-55E3-4A1C-B60F-A56D1178F6F9}" srcOrd="0" destOrd="0" presId="urn:microsoft.com/office/officeart/2005/8/layout/process1"/>
    <dgm:cxn modelId="{8835C564-B86E-4AF5-B042-302E288B0EAD}" type="presOf" srcId="{867B00D6-198B-40ED-A3C0-FEE1AF103CA6}" destId="{23CDEE44-D24D-44B7-A76E-F89B25A0ABE0}" srcOrd="1" destOrd="0" presId="urn:microsoft.com/office/officeart/2005/8/layout/process1"/>
    <dgm:cxn modelId="{C58E18E8-C986-4649-B72F-73367E343172}" type="presOf" srcId="{4E4D464E-1B73-49CA-B7B3-51987D06F3DE}" destId="{A547FEBE-7DB5-4C59-8A76-00D77D49C92D}" srcOrd="1" destOrd="0" presId="urn:microsoft.com/office/officeart/2005/8/layout/process1"/>
    <dgm:cxn modelId="{BEF95908-63D7-4F5F-82C2-B1A485A66AE2}" type="presOf" srcId="{4E4D464E-1B73-49CA-B7B3-51987D06F3DE}" destId="{D79AA934-89B9-44F9-AB8A-B5E42A6D9C7E}" srcOrd="0" destOrd="0" presId="urn:microsoft.com/office/officeart/2005/8/layout/process1"/>
    <dgm:cxn modelId="{F975AD67-3A7C-4176-AAC0-6FFA17E01692}" type="presOf" srcId="{46326581-A069-4674-8A1E-22A4F982FBC3}" destId="{A8BAE7F2-3209-4FA4-A19F-B6B9D18B9448}" srcOrd="0" destOrd="0" presId="urn:microsoft.com/office/officeart/2005/8/layout/process1"/>
    <dgm:cxn modelId="{546D04C7-34C6-4408-964D-BE4FDA165F4E}" type="presOf" srcId="{DEFEC114-EAB2-48B2-AA0A-9382B8F53630}" destId="{6E5024F9-6F45-4DCD-BE08-EBAE60AC1B4D}" srcOrd="1" destOrd="0" presId="urn:microsoft.com/office/officeart/2005/8/layout/process1"/>
    <dgm:cxn modelId="{5B61A99A-E617-4D32-B9F8-F75D3D8094F5}" type="presParOf" srcId="{DE93FC42-55E3-4A1C-B60F-A56D1178F6F9}" destId="{5CD775A0-7148-4F91-82AA-350A7E659669}" srcOrd="0" destOrd="0" presId="urn:microsoft.com/office/officeart/2005/8/layout/process1"/>
    <dgm:cxn modelId="{5A49206E-4976-4472-8C1B-D427F43C3478}" type="presParOf" srcId="{DE93FC42-55E3-4A1C-B60F-A56D1178F6F9}" destId="{05BFBDAB-3B50-4B9B-B22B-5F47FD402271}" srcOrd="1" destOrd="0" presId="urn:microsoft.com/office/officeart/2005/8/layout/process1"/>
    <dgm:cxn modelId="{AE36AD12-E982-40DD-81BB-E9EBA6792C00}" type="presParOf" srcId="{05BFBDAB-3B50-4B9B-B22B-5F47FD402271}" destId="{6E5024F9-6F45-4DCD-BE08-EBAE60AC1B4D}" srcOrd="0" destOrd="0" presId="urn:microsoft.com/office/officeart/2005/8/layout/process1"/>
    <dgm:cxn modelId="{79AD2EE2-C1CB-4172-A9FA-C73E340F9280}" type="presParOf" srcId="{DE93FC42-55E3-4A1C-B60F-A56D1178F6F9}" destId="{966DE4EE-FB66-4BA9-8F0E-B103581213BF}" srcOrd="2" destOrd="0" presId="urn:microsoft.com/office/officeart/2005/8/layout/process1"/>
    <dgm:cxn modelId="{236D6075-0570-4146-9F54-BC30FA62BCAD}" type="presParOf" srcId="{DE93FC42-55E3-4A1C-B60F-A56D1178F6F9}" destId="{A8BAE7F2-3209-4FA4-A19F-B6B9D18B9448}" srcOrd="3" destOrd="0" presId="urn:microsoft.com/office/officeart/2005/8/layout/process1"/>
    <dgm:cxn modelId="{7A033BA9-96CB-4613-BC66-F4901E3793EB}" type="presParOf" srcId="{A8BAE7F2-3209-4FA4-A19F-B6B9D18B9448}" destId="{0B1E3F06-8A74-49B6-BB0A-AD30301DEA9D}" srcOrd="0" destOrd="0" presId="urn:microsoft.com/office/officeart/2005/8/layout/process1"/>
    <dgm:cxn modelId="{3167CDDC-B3A6-486E-BB93-89743BECA26A}" type="presParOf" srcId="{DE93FC42-55E3-4A1C-B60F-A56D1178F6F9}" destId="{642D7D34-0EF7-4834-9D99-EEC60E5228CC}" srcOrd="4" destOrd="0" presId="urn:microsoft.com/office/officeart/2005/8/layout/process1"/>
    <dgm:cxn modelId="{66FAB1B0-60E6-4DBA-8160-809C725DAA38}" type="presParOf" srcId="{DE93FC42-55E3-4A1C-B60F-A56D1178F6F9}" destId="{D79AA934-89B9-44F9-AB8A-B5E42A6D9C7E}" srcOrd="5" destOrd="0" presId="urn:microsoft.com/office/officeart/2005/8/layout/process1"/>
    <dgm:cxn modelId="{9111D5A3-EF49-4676-B36E-F1E500125F7D}" type="presParOf" srcId="{D79AA934-89B9-44F9-AB8A-B5E42A6D9C7E}" destId="{A547FEBE-7DB5-4C59-8A76-00D77D49C92D}" srcOrd="0" destOrd="0" presId="urn:microsoft.com/office/officeart/2005/8/layout/process1"/>
    <dgm:cxn modelId="{6CF90CFE-B9CE-47E7-AE97-0C0259EC4F0D}" type="presParOf" srcId="{DE93FC42-55E3-4A1C-B60F-A56D1178F6F9}" destId="{5CFCCF0D-A336-451C-BD63-9B88A05DB454}" srcOrd="6" destOrd="0" presId="urn:microsoft.com/office/officeart/2005/8/layout/process1"/>
    <dgm:cxn modelId="{30E64F28-6E74-4744-B056-E2350D8D0BE4}" type="presParOf" srcId="{DE93FC42-55E3-4A1C-B60F-A56D1178F6F9}" destId="{E88FFFD5-FA6F-4252-9544-9DDAE4E4754A}" srcOrd="7" destOrd="0" presId="urn:microsoft.com/office/officeart/2005/8/layout/process1"/>
    <dgm:cxn modelId="{02BF1209-B07F-46FC-9CD7-307E10F5E4F1}" type="presParOf" srcId="{E88FFFD5-FA6F-4252-9544-9DDAE4E4754A}" destId="{23CDEE44-D24D-44B7-A76E-F89B25A0ABE0}" srcOrd="0" destOrd="0" presId="urn:microsoft.com/office/officeart/2005/8/layout/process1"/>
    <dgm:cxn modelId="{6DB80465-2929-497E-86CF-B240BF605A7A}" type="presParOf" srcId="{DE93FC42-55E3-4A1C-B60F-A56D1178F6F9}" destId="{EE7FA299-CF0F-4194-82A7-CC679D7D68BE}" srcOrd="8" destOrd="0" presId="urn:microsoft.com/office/officeart/2005/8/layout/process1"/>
  </dgm:cxnLst>
  <dgm:bg>
    <a:pattFill prst="pct5">
      <a:fgClr>
        <a:srgbClr val="FFFF00"/>
      </a:fgClr>
      <a:bgClr>
        <a:schemeClr val="bg1"/>
      </a:bgClr>
    </a:patt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0DA6B3B-BC4E-493A-9131-FEDA83848330}" type="doc">
      <dgm:prSet loTypeId="urn:microsoft.com/office/officeart/2005/8/layout/hProcess11" loCatId="process" qsTypeId="urn:microsoft.com/office/officeart/2005/8/quickstyle/simple2" qsCatId="simple" csTypeId="urn:microsoft.com/office/officeart/2005/8/colors/accent1_4" csCatId="accent1" phldr="1"/>
      <dgm:spPr/>
      <dgm:t>
        <a:bodyPr/>
        <a:lstStyle/>
        <a:p>
          <a:endParaRPr lang="tr-TR"/>
        </a:p>
      </dgm:t>
    </dgm:pt>
    <dgm:pt modelId="{7F64D8A5-262F-4EB2-B546-D57F85033D27}">
      <dgm:prSet custT="1"/>
      <dgm:spPr/>
      <dgm:t>
        <a:bodyPr/>
        <a:lstStyle/>
        <a:p>
          <a:pPr algn="ctr" rtl="0"/>
          <a:r>
            <a:rPr lang="tr-TR" sz="1400" dirty="0">
              <a:latin typeface="+mn-lt"/>
            </a:rPr>
            <a:t>İlk oturumun kapatılmasından sonra, ihale komisyonu belirleyeceği bir tarih ve saatte toplanır ve EKAP üzerinde tekliflerin değerlendirilmesine başlanır.</a:t>
          </a:r>
          <a:endParaRPr lang="tr-TR" sz="1400" dirty="0">
            <a:latin typeface="+mn-lt"/>
            <a:cs typeface="Times New Roman" panose="02020603050405020304" pitchFamily="18" charset="0"/>
          </a:endParaRPr>
        </a:p>
      </dgm:t>
    </dgm:pt>
    <dgm:pt modelId="{D3A923F1-7D07-4E6E-9634-3C026BCA8898}" type="parTrans" cxnId="{D2CEAF6A-91A6-4956-B09F-D3D67D8EE85B}">
      <dgm:prSet/>
      <dgm:spPr/>
      <dgm:t>
        <a:bodyPr/>
        <a:lstStyle/>
        <a:p>
          <a:endParaRPr lang="tr-TR" sz="1400">
            <a:latin typeface="Arial" panose="020B0604020202020204" pitchFamily="34" charset="0"/>
            <a:cs typeface="Arial" panose="020B0604020202020204" pitchFamily="34" charset="0"/>
          </a:endParaRPr>
        </a:p>
      </dgm:t>
    </dgm:pt>
    <dgm:pt modelId="{AB7FDA65-B653-4754-92DB-691B82DB2AB0}" type="sibTrans" cxnId="{D2CEAF6A-91A6-4956-B09F-D3D67D8EE85B}">
      <dgm:prSet custT="1"/>
      <dgm:spPr/>
      <dgm:t>
        <a:bodyPr/>
        <a:lstStyle/>
        <a:p>
          <a:endParaRPr lang="tr-TR" sz="1400">
            <a:latin typeface="Arial" panose="020B0604020202020204" pitchFamily="34" charset="0"/>
            <a:cs typeface="Arial" panose="020B0604020202020204" pitchFamily="34" charset="0"/>
          </a:endParaRPr>
        </a:p>
      </dgm:t>
    </dgm:pt>
    <dgm:pt modelId="{312E29DC-A529-46EA-9AE9-C34309DF96C6}">
      <dgm:prSet custT="1"/>
      <dgm:spPr/>
      <dgm:t>
        <a:bodyPr/>
        <a:lstStyle/>
        <a:p>
          <a:pPr algn="ctr" rtl="0"/>
          <a:r>
            <a:rPr lang="tr-TR" sz="1400" dirty="0">
              <a:solidFill>
                <a:srgbClr val="000000"/>
              </a:solidFill>
              <a:effectLst/>
              <a:latin typeface="+mn-lt"/>
              <a:ea typeface="Times New Roman" panose="02020603050405020304" pitchFamily="18" charset="0"/>
            </a:rPr>
            <a:t>Teklif değerlendirmesinde öncelikle ilk oturumda 30 uncu madde uyarınca e-teklifinin açılamadığı veya teklif mektubu ile geçici teminatının uygun olmadığı tespit edilen isteklilerin teklifleri değerlendirme dışı bırakılır</a:t>
          </a:r>
          <a:r>
            <a:rPr lang="tr-TR" sz="1400" dirty="0">
              <a:latin typeface="Times New Roman" panose="02020603050405020304" pitchFamily="18" charset="0"/>
              <a:cs typeface="Times New Roman" panose="02020603050405020304" pitchFamily="18" charset="0"/>
            </a:rPr>
            <a:t>.</a:t>
          </a:r>
        </a:p>
      </dgm:t>
    </dgm:pt>
    <dgm:pt modelId="{3D73A37A-BE3F-4ECD-830A-C276E395688D}" type="parTrans" cxnId="{5E68F107-DCEB-4B70-B813-E4C1FC7C9F0A}">
      <dgm:prSet/>
      <dgm:spPr/>
      <dgm:t>
        <a:bodyPr/>
        <a:lstStyle/>
        <a:p>
          <a:endParaRPr lang="tr-TR" sz="1400">
            <a:latin typeface="Arial" panose="020B0604020202020204" pitchFamily="34" charset="0"/>
            <a:cs typeface="Arial" panose="020B0604020202020204" pitchFamily="34" charset="0"/>
          </a:endParaRPr>
        </a:p>
      </dgm:t>
    </dgm:pt>
    <dgm:pt modelId="{1FF1025F-F9B3-45D2-B3CC-C61849811557}" type="sibTrans" cxnId="{5E68F107-DCEB-4B70-B813-E4C1FC7C9F0A}">
      <dgm:prSet custT="1"/>
      <dgm:spPr/>
      <dgm:t>
        <a:bodyPr/>
        <a:lstStyle/>
        <a:p>
          <a:endParaRPr lang="tr-TR" sz="1400">
            <a:latin typeface="Arial" panose="020B0604020202020204" pitchFamily="34" charset="0"/>
            <a:cs typeface="Arial" panose="020B0604020202020204" pitchFamily="34" charset="0"/>
          </a:endParaRPr>
        </a:p>
      </dgm:t>
    </dgm:pt>
    <dgm:pt modelId="{0121F904-D05D-4BD9-9E3D-5386CBA061BC}">
      <dgm:prSet custT="1"/>
      <dgm:spPr/>
      <dgm:t>
        <a:bodyPr/>
        <a:lstStyle/>
        <a:p>
          <a:pPr algn="ctr" rtl="0"/>
          <a:r>
            <a:rPr lang="tr-TR" sz="1400" dirty="0">
              <a:latin typeface="+mn-lt"/>
            </a:rPr>
            <a:t>Geçici teminat mektubu, katılım belgeleri ve yeterlik kriterleri değerlendirme, istekliler tarafından beyan edilen bilgi ve belgelerden; EKAP veya diğer kamu kurum ve kuruluşları ile kamu kurumu niteliğindeki meslek kuruluşlarının internet sayfası üzerinden sorgulanarak temin veya teyit edilebilenler için, sorgulama sonucunda elde edilen bilgiler; belirtilen yöntemle temin veya teyit edilemeyenler için ise beyan edilen bilgiler esas alınarak yapılır. </a:t>
          </a:r>
          <a:endParaRPr lang="tr-TR" sz="1400" dirty="0">
            <a:latin typeface="+mn-lt"/>
            <a:cs typeface="Times New Roman" panose="02020603050405020304" pitchFamily="18" charset="0"/>
          </a:endParaRPr>
        </a:p>
      </dgm:t>
    </dgm:pt>
    <dgm:pt modelId="{9B4FE20A-5D79-4AFE-ADA8-18026BEBC3E4}" type="parTrans" cxnId="{CF001E5F-3766-4D3C-BADF-7C232A8B921E}">
      <dgm:prSet/>
      <dgm:spPr/>
      <dgm:t>
        <a:bodyPr/>
        <a:lstStyle/>
        <a:p>
          <a:endParaRPr lang="tr-TR" sz="1400">
            <a:latin typeface="Arial" panose="020B0604020202020204" pitchFamily="34" charset="0"/>
            <a:cs typeface="Arial" panose="020B0604020202020204" pitchFamily="34" charset="0"/>
          </a:endParaRPr>
        </a:p>
      </dgm:t>
    </dgm:pt>
    <dgm:pt modelId="{5F157CD6-62E5-44BF-89F4-3AB886196B67}" type="sibTrans" cxnId="{CF001E5F-3766-4D3C-BADF-7C232A8B921E}">
      <dgm:prSet/>
      <dgm:spPr/>
      <dgm:t>
        <a:bodyPr/>
        <a:lstStyle/>
        <a:p>
          <a:endParaRPr lang="tr-TR" sz="1400">
            <a:latin typeface="Arial" panose="020B0604020202020204" pitchFamily="34" charset="0"/>
            <a:cs typeface="Arial" panose="020B0604020202020204" pitchFamily="34" charset="0"/>
          </a:endParaRPr>
        </a:p>
      </dgm:t>
    </dgm:pt>
    <dgm:pt modelId="{0A480D14-643E-4FDF-B944-0EF9E73AA4D3}" type="pres">
      <dgm:prSet presAssocID="{60DA6B3B-BC4E-493A-9131-FEDA83848330}" presName="Name0" presStyleCnt="0">
        <dgm:presLayoutVars>
          <dgm:dir/>
          <dgm:resizeHandles val="exact"/>
        </dgm:presLayoutVars>
      </dgm:prSet>
      <dgm:spPr/>
      <dgm:t>
        <a:bodyPr/>
        <a:lstStyle/>
        <a:p>
          <a:endParaRPr lang="tr-TR"/>
        </a:p>
      </dgm:t>
    </dgm:pt>
    <dgm:pt modelId="{17CA8147-06A6-43A4-B0DE-9AF80A687CAB}" type="pres">
      <dgm:prSet presAssocID="{60DA6B3B-BC4E-493A-9131-FEDA83848330}" presName="arrow" presStyleLbl="bgShp" presStyleIdx="0" presStyleCnt="1" custScaleY="86866" custLinFactNeighborX="-6372" custLinFactNeighborY="-1588"/>
      <dgm:spPr>
        <a:solidFill>
          <a:schemeClr val="bg1">
            <a:lumMod val="85000"/>
          </a:schemeClr>
        </a:solidFill>
      </dgm:spPr>
    </dgm:pt>
    <dgm:pt modelId="{5A286D0C-80AD-4850-B330-39918C8E14C8}" type="pres">
      <dgm:prSet presAssocID="{60DA6B3B-BC4E-493A-9131-FEDA83848330}" presName="points" presStyleCnt="0"/>
      <dgm:spPr/>
    </dgm:pt>
    <dgm:pt modelId="{DCF27A1F-968D-4F02-802E-EC3F71DE65BF}" type="pres">
      <dgm:prSet presAssocID="{7F64D8A5-262F-4EB2-B546-D57F85033D27}" presName="compositeA" presStyleCnt="0"/>
      <dgm:spPr/>
    </dgm:pt>
    <dgm:pt modelId="{BA012DB4-3B9D-43E5-B208-81BEA20B55FF}" type="pres">
      <dgm:prSet presAssocID="{7F64D8A5-262F-4EB2-B546-D57F85033D27}" presName="textA" presStyleLbl="revTx" presStyleIdx="0" presStyleCnt="3" custScaleX="438714" custScaleY="95462" custLinFactNeighborX="-18">
        <dgm:presLayoutVars>
          <dgm:bulletEnabled val="1"/>
        </dgm:presLayoutVars>
      </dgm:prSet>
      <dgm:spPr/>
      <dgm:t>
        <a:bodyPr/>
        <a:lstStyle/>
        <a:p>
          <a:endParaRPr lang="tr-TR"/>
        </a:p>
      </dgm:t>
    </dgm:pt>
    <dgm:pt modelId="{D1CA99DF-11A2-4FE8-86BA-A6E1C2E9A92A}" type="pres">
      <dgm:prSet presAssocID="{7F64D8A5-262F-4EB2-B546-D57F85033D27}" presName="circleA" presStyleLbl="node1" presStyleIdx="0" presStyleCnt="3"/>
      <dgm:spPr>
        <a:solidFill>
          <a:srgbClr val="C00000"/>
        </a:solidFill>
      </dgm:spPr>
    </dgm:pt>
    <dgm:pt modelId="{58054468-0CAF-49F5-9490-1EAE5029EE27}" type="pres">
      <dgm:prSet presAssocID="{7F64D8A5-262F-4EB2-B546-D57F85033D27}" presName="spaceA" presStyleCnt="0"/>
      <dgm:spPr/>
    </dgm:pt>
    <dgm:pt modelId="{09988790-0C58-4F6A-B0BD-3C5D87FDDCF3}" type="pres">
      <dgm:prSet presAssocID="{AB7FDA65-B653-4754-92DB-691B82DB2AB0}" presName="space" presStyleCnt="0"/>
      <dgm:spPr/>
    </dgm:pt>
    <dgm:pt modelId="{B2A73D52-90C1-492A-B0BD-392252295AB0}" type="pres">
      <dgm:prSet presAssocID="{312E29DC-A529-46EA-9AE9-C34309DF96C6}" presName="compositeB" presStyleCnt="0"/>
      <dgm:spPr/>
    </dgm:pt>
    <dgm:pt modelId="{15C6A615-AA28-4635-B5B1-011A18406603}" type="pres">
      <dgm:prSet presAssocID="{312E29DC-A529-46EA-9AE9-C34309DF96C6}" presName="textB" presStyleLbl="revTx" presStyleIdx="1" presStyleCnt="3" custScaleX="549116">
        <dgm:presLayoutVars>
          <dgm:bulletEnabled val="1"/>
        </dgm:presLayoutVars>
      </dgm:prSet>
      <dgm:spPr/>
      <dgm:t>
        <a:bodyPr/>
        <a:lstStyle/>
        <a:p>
          <a:endParaRPr lang="tr-TR"/>
        </a:p>
      </dgm:t>
    </dgm:pt>
    <dgm:pt modelId="{96930A8E-45FC-44B3-A734-8B8002466055}" type="pres">
      <dgm:prSet presAssocID="{312E29DC-A529-46EA-9AE9-C34309DF96C6}" presName="circleB" presStyleLbl="node1" presStyleIdx="1" presStyleCnt="3"/>
      <dgm:spPr>
        <a:solidFill>
          <a:srgbClr val="C00000"/>
        </a:solidFill>
      </dgm:spPr>
    </dgm:pt>
    <dgm:pt modelId="{6A9BB72E-1C86-4E1C-9FEE-40E0177E8689}" type="pres">
      <dgm:prSet presAssocID="{312E29DC-A529-46EA-9AE9-C34309DF96C6}" presName="spaceB" presStyleCnt="0"/>
      <dgm:spPr/>
    </dgm:pt>
    <dgm:pt modelId="{58194B3C-3EF8-4D24-B6FF-6BAA9BD97892}" type="pres">
      <dgm:prSet presAssocID="{1FF1025F-F9B3-45D2-B3CC-C61849811557}" presName="space" presStyleCnt="0"/>
      <dgm:spPr/>
    </dgm:pt>
    <dgm:pt modelId="{D1326309-EE87-4180-9EAF-A7F6158534B8}" type="pres">
      <dgm:prSet presAssocID="{0121F904-D05D-4BD9-9E3D-5386CBA061BC}" presName="compositeA" presStyleCnt="0"/>
      <dgm:spPr/>
    </dgm:pt>
    <dgm:pt modelId="{F2B93B35-E426-4107-90AD-CA0144385B2C}" type="pres">
      <dgm:prSet presAssocID="{0121F904-D05D-4BD9-9E3D-5386CBA061BC}" presName="textA" presStyleLbl="revTx" presStyleIdx="2" presStyleCnt="3" custScaleX="615639" custLinFactNeighborX="-18711" custLinFactNeighborY="3181">
        <dgm:presLayoutVars>
          <dgm:bulletEnabled val="1"/>
        </dgm:presLayoutVars>
      </dgm:prSet>
      <dgm:spPr/>
      <dgm:t>
        <a:bodyPr/>
        <a:lstStyle/>
        <a:p>
          <a:endParaRPr lang="tr-TR"/>
        </a:p>
      </dgm:t>
    </dgm:pt>
    <dgm:pt modelId="{2D565497-94A7-4D43-A844-AA55CCD28271}" type="pres">
      <dgm:prSet presAssocID="{0121F904-D05D-4BD9-9E3D-5386CBA061BC}" presName="circleA" presStyleLbl="node1" presStyleIdx="2" presStyleCnt="3"/>
      <dgm:spPr>
        <a:solidFill>
          <a:srgbClr val="C00000"/>
        </a:solidFill>
      </dgm:spPr>
    </dgm:pt>
    <dgm:pt modelId="{A75E85D3-CBA2-40F1-AE4E-544E5BADF749}" type="pres">
      <dgm:prSet presAssocID="{0121F904-D05D-4BD9-9E3D-5386CBA061BC}" presName="spaceA" presStyleCnt="0"/>
      <dgm:spPr/>
    </dgm:pt>
  </dgm:ptLst>
  <dgm:cxnLst>
    <dgm:cxn modelId="{977D1390-C664-4238-8962-F4C105FC9618}" type="presOf" srcId="{312E29DC-A529-46EA-9AE9-C34309DF96C6}" destId="{15C6A615-AA28-4635-B5B1-011A18406603}" srcOrd="0" destOrd="0" presId="urn:microsoft.com/office/officeart/2005/8/layout/hProcess11"/>
    <dgm:cxn modelId="{52CEDAE4-D7BB-4358-8FA4-CDE69D8EA56D}" type="presOf" srcId="{0121F904-D05D-4BD9-9E3D-5386CBA061BC}" destId="{F2B93B35-E426-4107-90AD-CA0144385B2C}" srcOrd="0" destOrd="0" presId="urn:microsoft.com/office/officeart/2005/8/layout/hProcess11"/>
    <dgm:cxn modelId="{5E68F107-DCEB-4B70-B813-E4C1FC7C9F0A}" srcId="{60DA6B3B-BC4E-493A-9131-FEDA83848330}" destId="{312E29DC-A529-46EA-9AE9-C34309DF96C6}" srcOrd="1" destOrd="0" parTransId="{3D73A37A-BE3F-4ECD-830A-C276E395688D}" sibTransId="{1FF1025F-F9B3-45D2-B3CC-C61849811557}"/>
    <dgm:cxn modelId="{CF001E5F-3766-4D3C-BADF-7C232A8B921E}" srcId="{60DA6B3B-BC4E-493A-9131-FEDA83848330}" destId="{0121F904-D05D-4BD9-9E3D-5386CBA061BC}" srcOrd="2" destOrd="0" parTransId="{9B4FE20A-5D79-4AFE-ADA8-18026BEBC3E4}" sibTransId="{5F157CD6-62E5-44BF-89F4-3AB886196B67}"/>
    <dgm:cxn modelId="{8D2BDD7A-5922-4F9A-BA47-CC6EF04CA9DC}" type="presOf" srcId="{7F64D8A5-262F-4EB2-B546-D57F85033D27}" destId="{BA012DB4-3B9D-43E5-B208-81BEA20B55FF}" srcOrd="0" destOrd="0" presId="urn:microsoft.com/office/officeart/2005/8/layout/hProcess11"/>
    <dgm:cxn modelId="{D2CEAF6A-91A6-4956-B09F-D3D67D8EE85B}" srcId="{60DA6B3B-BC4E-493A-9131-FEDA83848330}" destId="{7F64D8A5-262F-4EB2-B546-D57F85033D27}" srcOrd="0" destOrd="0" parTransId="{D3A923F1-7D07-4E6E-9634-3C026BCA8898}" sibTransId="{AB7FDA65-B653-4754-92DB-691B82DB2AB0}"/>
    <dgm:cxn modelId="{53FDDBA1-E020-459A-A0FD-1BF18DE2A4B4}" type="presOf" srcId="{60DA6B3B-BC4E-493A-9131-FEDA83848330}" destId="{0A480D14-643E-4FDF-B944-0EF9E73AA4D3}" srcOrd="0" destOrd="0" presId="urn:microsoft.com/office/officeart/2005/8/layout/hProcess11"/>
    <dgm:cxn modelId="{9FD4BBB3-7CB3-493C-9F3C-060B90D4D4C5}" type="presParOf" srcId="{0A480D14-643E-4FDF-B944-0EF9E73AA4D3}" destId="{17CA8147-06A6-43A4-B0DE-9AF80A687CAB}" srcOrd="0" destOrd="0" presId="urn:microsoft.com/office/officeart/2005/8/layout/hProcess11"/>
    <dgm:cxn modelId="{F2FBFA99-E66E-4393-BABD-335FBDD80013}" type="presParOf" srcId="{0A480D14-643E-4FDF-B944-0EF9E73AA4D3}" destId="{5A286D0C-80AD-4850-B330-39918C8E14C8}" srcOrd="1" destOrd="0" presId="urn:microsoft.com/office/officeart/2005/8/layout/hProcess11"/>
    <dgm:cxn modelId="{475BC14F-CFB7-4EF8-A433-9BFF972DEC0D}" type="presParOf" srcId="{5A286D0C-80AD-4850-B330-39918C8E14C8}" destId="{DCF27A1F-968D-4F02-802E-EC3F71DE65BF}" srcOrd="0" destOrd="0" presId="urn:microsoft.com/office/officeart/2005/8/layout/hProcess11"/>
    <dgm:cxn modelId="{D595DD3E-CBB7-41CA-9886-3E9FE99413E9}" type="presParOf" srcId="{DCF27A1F-968D-4F02-802E-EC3F71DE65BF}" destId="{BA012DB4-3B9D-43E5-B208-81BEA20B55FF}" srcOrd="0" destOrd="0" presId="urn:microsoft.com/office/officeart/2005/8/layout/hProcess11"/>
    <dgm:cxn modelId="{BA0FCA8C-45FC-4524-BBC8-52435C47D200}" type="presParOf" srcId="{DCF27A1F-968D-4F02-802E-EC3F71DE65BF}" destId="{D1CA99DF-11A2-4FE8-86BA-A6E1C2E9A92A}" srcOrd="1" destOrd="0" presId="urn:microsoft.com/office/officeart/2005/8/layout/hProcess11"/>
    <dgm:cxn modelId="{54A808E1-EBCE-4223-A8DB-287723058A6F}" type="presParOf" srcId="{DCF27A1F-968D-4F02-802E-EC3F71DE65BF}" destId="{58054468-0CAF-49F5-9490-1EAE5029EE27}" srcOrd="2" destOrd="0" presId="urn:microsoft.com/office/officeart/2005/8/layout/hProcess11"/>
    <dgm:cxn modelId="{7EB5E30D-3A58-4300-B12D-530AF4D3471E}" type="presParOf" srcId="{5A286D0C-80AD-4850-B330-39918C8E14C8}" destId="{09988790-0C58-4F6A-B0BD-3C5D87FDDCF3}" srcOrd="1" destOrd="0" presId="urn:microsoft.com/office/officeart/2005/8/layout/hProcess11"/>
    <dgm:cxn modelId="{271A7856-AFAA-4A7A-BD02-74BFE1569EDF}" type="presParOf" srcId="{5A286D0C-80AD-4850-B330-39918C8E14C8}" destId="{B2A73D52-90C1-492A-B0BD-392252295AB0}" srcOrd="2" destOrd="0" presId="urn:microsoft.com/office/officeart/2005/8/layout/hProcess11"/>
    <dgm:cxn modelId="{95285FB8-2019-4177-B4B5-79EC7B9A94D7}" type="presParOf" srcId="{B2A73D52-90C1-492A-B0BD-392252295AB0}" destId="{15C6A615-AA28-4635-B5B1-011A18406603}" srcOrd="0" destOrd="0" presId="urn:microsoft.com/office/officeart/2005/8/layout/hProcess11"/>
    <dgm:cxn modelId="{D4FAC31C-F05C-48B6-B3F8-5AFB6CFD597F}" type="presParOf" srcId="{B2A73D52-90C1-492A-B0BD-392252295AB0}" destId="{96930A8E-45FC-44B3-A734-8B8002466055}" srcOrd="1" destOrd="0" presId="urn:microsoft.com/office/officeart/2005/8/layout/hProcess11"/>
    <dgm:cxn modelId="{64221634-9286-4BE2-9273-239859D32ACD}" type="presParOf" srcId="{B2A73D52-90C1-492A-B0BD-392252295AB0}" destId="{6A9BB72E-1C86-4E1C-9FEE-40E0177E8689}" srcOrd="2" destOrd="0" presId="urn:microsoft.com/office/officeart/2005/8/layout/hProcess11"/>
    <dgm:cxn modelId="{5C7ADC08-EE3A-47F3-A64B-546C20736914}" type="presParOf" srcId="{5A286D0C-80AD-4850-B330-39918C8E14C8}" destId="{58194B3C-3EF8-4D24-B6FF-6BAA9BD97892}" srcOrd="3" destOrd="0" presId="urn:microsoft.com/office/officeart/2005/8/layout/hProcess11"/>
    <dgm:cxn modelId="{5AA29EFD-B2F6-454F-9BCB-5D787C72466D}" type="presParOf" srcId="{5A286D0C-80AD-4850-B330-39918C8E14C8}" destId="{D1326309-EE87-4180-9EAF-A7F6158534B8}" srcOrd="4" destOrd="0" presId="urn:microsoft.com/office/officeart/2005/8/layout/hProcess11"/>
    <dgm:cxn modelId="{8D2F1D85-86FC-4277-9839-38C8CF2DD80A}" type="presParOf" srcId="{D1326309-EE87-4180-9EAF-A7F6158534B8}" destId="{F2B93B35-E426-4107-90AD-CA0144385B2C}" srcOrd="0" destOrd="0" presId="urn:microsoft.com/office/officeart/2005/8/layout/hProcess11"/>
    <dgm:cxn modelId="{47E507E3-9B45-4EF2-80A8-4422A29EF203}" type="presParOf" srcId="{D1326309-EE87-4180-9EAF-A7F6158534B8}" destId="{2D565497-94A7-4D43-A844-AA55CCD28271}" srcOrd="1" destOrd="0" presId="urn:microsoft.com/office/officeart/2005/8/layout/hProcess11"/>
    <dgm:cxn modelId="{F0522FCE-4F4E-4AAD-9EA7-BD42D177701B}" type="presParOf" srcId="{D1326309-EE87-4180-9EAF-A7F6158534B8}" destId="{A75E85D3-CBA2-40F1-AE4E-544E5BADF749}"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A8A1D5-E0BA-4E03-A5E8-35CC18539349}" type="doc">
      <dgm:prSet loTypeId="urn:microsoft.com/office/officeart/2008/layout/HorizontalMultiLevelHierarchy" loCatId="hierarchy" qsTypeId="urn:microsoft.com/office/officeart/2005/8/quickstyle/simple1" qsCatId="simple" csTypeId="urn:microsoft.com/office/officeart/2005/8/colors/colorful2" csCatId="colorful" phldr="1"/>
      <dgm:spPr/>
      <dgm:t>
        <a:bodyPr/>
        <a:lstStyle/>
        <a:p>
          <a:endParaRPr lang="tr-TR"/>
        </a:p>
      </dgm:t>
    </dgm:pt>
    <dgm:pt modelId="{EA0F16D0-96E3-4931-8EEE-9F53AA35BC37}">
      <dgm:prSet phldrT="[Metin]" custT="1"/>
      <dgm:spPr>
        <a:solidFill>
          <a:srgbClr val="C00300"/>
        </a:solidFill>
      </dgm:spPr>
      <dgm:t>
        <a:bodyPr/>
        <a:lstStyle/>
        <a:p>
          <a:r>
            <a:rPr lang="tr-TR" sz="2200" b="1" dirty="0">
              <a:latin typeface="+mn-lt"/>
              <a:cs typeface="Times New Roman" panose="02020603050405020304" pitchFamily="18" charset="0"/>
            </a:rPr>
            <a:t>Yasaklama</a:t>
          </a:r>
        </a:p>
      </dgm:t>
    </dgm:pt>
    <dgm:pt modelId="{632D5A5D-E988-498A-9E6B-ED6ADFB2B254}" type="parTrans" cxnId="{E9B3DD99-2681-47B3-9C12-5B7F47930B27}">
      <dgm:prSet/>
      <dgm:spPr/>
      <dgm:t>
        <a:bodyPr/>
        <a:lstStyle/>
        <a:p>
          <a:endParaRPr lang="tr-TR" sz="1800">
            <a:latin typeface="Times New Roman" panose="02020603050405020304" pitchFamily="18" charset="0"/>
            <a:cs typeface="Times New Roman" panose="02020603050405020304" pitchFamily="18" charset="0"/>
          </a:endParaRPr>
        </a:p>
      </dgm:t>
    </dgm:pt>
    <dgm:pt modelId="{5E424D24-82D7-4D67-81F2-8B5CA507B9B2}" type="sibTrans" cxnId="{E9B3DD99-2681-47B3-9C12-5B7F47930B27}">
      <dgm:prSet/>
      <dgm:spPr/>
      <dgm:t>
        <a:bodyPr/>
        <a:lstStyle/>
        <a:p>
          <a:endParaRPr lang="tr-TR" sz="1800">
            <a:latin typeface="Times New Roman" panose="02020603050405020304" pitchFamily="18" charset="0"/>
            <a:cs typeface="Times New Roman" panose="02020603050405020304" pitchFamily="18" charset="0"/>
          </a:endParaRPr>
        </a:p>
      </dgm:t>
    </dgm:pt>
    <dgm:pt modelId="{49C7B95F-0F71-4E06-A128-21EBB7D083C2}">
      <dgm:prSet phldrT="[Metin]" custT="1"/>
      <dgm:spPr>
        <a:solidFill>
          <a:schemeClr val="accent2">
            <a:lumMod val="75000"/>
          </a:schemeClr>
        </a:solidFill>
      </dgm:spPr>
      <dgm:t>
        <a:bodyPr anchor="ctr"/>
        <a:lstStyle/>
        <a:p>
          <a:r>
            <a:rPr lang="tr-TR" altLang="tr-TR" sz="2000" dirty="0">
              <a:latin typeface="+mn-lt"/>
              <a:cs typeface="Times New Roman" panose="02020603050405020304" pitchFamily="18" charset="0"/>
            </a:rPr>
            <a:t>17’nci maddeyi ihlal edenler 1 yıldan 2 yıla kadar</a:t>
          </a:r>
          <a:endParaRPr lang="tr-TR" sz="2000" dirty="0">
            <a:latin typeface="+mn-lt"/>
            <a:cs typeface="Times New Roman" panose="02020603050405020304" pitchFamily="18" charset="0"/>
          </a:endParaRPr>
        </a:p>
      </dgm:t>
    </dgm:pt>
    <dgm:pt modelId="{4824DDD9-0C88-45A2-8360-49A7CEEE0F24}" type="parTrans" cxnId="{584DBAB8-9B2E-4177-82DD-D1DF596214C6}">
      <dgm:prSet custT="1"/>
      <dgm:spPr/>
      <dgm:t>
        <a:bodyPr/>
        <a:lstStyle/>
        <a:p>
          <a:endParaRPr lang="tr-TR" sz="1800">
            <a:latin typeface="Times New Roman" panose="02020603050405020304" pitchFamily="18" charset="0"/>
            <a:cs typeface="Times New Roman" panose="02020603050405020304" pitchFamily="18" charset="0"/>
          </a:endParaRPr>
        </a:p>
      </dgm:t>
    </dgm:pt>
    <dgm:pt modelId="{038A39A0-519F-4B1D-A50E-0C68C33FEFD6}" type="sibTrans" cxnId="{584DBAB8-9B2E-4177-82DD-D1DF596214C6}">
      <dgm:prSet/>
      <dgm:spPr/>
      <dgm:t>
        <a:bodyPr/>
        <a:lstStyle/>
        <a:p>
          <a:endParaRPr lang="tr-TR" sz="1800">
            <a:latin typeface="Times New Roman" panose="02020603050405020304" pitchFamily="18" charset="0"/>
            <a:cs typeface="Times New Roman" panose="02020603050405020304" pitchFamily="18" charset="0"/>
          </a:endParaRPr>
        </a:p>
      </dgm:t>
    </dgm:pt>
    <dgm:pt modelId="{E4C84ABA-5B19-4C4B-BD24-02F03F579007}">
      <dgm:prSet phldrT="[Metin]" custT="1"/>
      <dgm:spPr>
        <a:solidFill>
          <a:schemeClr val="accent2">
            <a:lumMod val="75000"/>
          </a:schemeClr>
        </a:solidFill>
      </dgm:spPr>
      <dgm:t>
        <a:bodyPr anchor="ctr"/>
        <a:lstStyle/>
        <a:p>
          <a:r>
            <a:rPr lang="tr-TR" altLang="tr-TR" sz="1800" dirty="0">
              <a:latin typeface="+mn-lt"/>
              <a:cs typeface="Times New Roman" panose="02020603050405020304" pitchFamily="18" charset="0"/>
            </a:rPr>
            <a:t>Sözleşme imzalamayanlar 6 aydan 1 yıla kadar yasaklanırlar.</a:t>
          </a:r>
        </a:p>
      </dgm:t>
    </dgm:pt>
    <dgm:pt modelId="{4EF4E7D5-C14D-429C-B96B-E84CE7804179}" type="parTrans" cxnId="{222B32A0-CDE8-407C-9E59-570A34C9EB45}">
      <dgm:prSet custT="1"/>
      <dgm:spPr/>
      <dgm:t>
        <a:bodyPr/>
        <a:lstStyle/>
        <a:p>
          <a:endParaRPr lang="tr-TR" sz="1800">
            <a:latin typeface="Times New Roman" panose="02020603050405020304" pitchFamily="18" charset="0"/>
            <a:cs typeface="Times New Roman" panose="02020603050405020304" pitchFamily="18" charset="0"/>
          </a:endParaRPr>
        </a:p>
      </dgm:t>
    </dgm:pt>
    <dgm:pt modelId="{C30299C6-D440-4CEF-A64A-8A9B39496069}" type="sibTrans" cxnId="{222B32A0-CDE8-407C-9E59-570A34C9EB45}">
      <dgm:prSet/>
      <dgm:spPr/>
      <dgm:t>
        <a:bodyPr/>
        <a:lstStyle/>
        <a:p>
          <a:endParaRPr lang="tr-TR" sz="1800">
            <a:latin typeface="Times New Roman" panose="02020603050405020304" pitchFamily="18" charset="0"/>
            <a:cs typeface="Times New Roman" panose="02020603050405020304" pitchFamily="18" charset="0"/>
          </a:endParaRPr>
        </a:p>
      </dgm:t>
    </dgm:pt>
    <dgm:pt modelId="{9488D218-674E-48F5-B150-80137E61B8D0}">
      <dgm:prSet custT="1"/>
      <dgm:spPr>
        <a:solidFill>
          <a:schemeClr val="accent2">
            <a:lumMod val="75000"/>
          </a:schemeClr>
        </a:solidFill>
      </dgm:spPr>
      <dgm:t>
        <a:bodyPr anchor="ctr"/>
        <a:lstStyle/>
        <a:p>
          <a:pPr algn="ctr"/>
          <a:r>
            <a:rPr lang="tr-TR" altLang="tr-TR" sz="1800" dirty="0">
              <a:latin typeface="+mn-lt"/>
              <a:cs typeface="Times New Roman" panose="02020603050405020304" pitchFamily="18" charset="0"/>
            </a:rPr>
            <a:t>Yasaklama kararı ihaleyi yapan </a:t>
          </a:r>
          <a:r>
            <a:rPr lang="tr-TR" sz="1800" b="0" i="0" dirty="0">
              <a:latin typeface="+mn-lt"/>
            </a:rPr>
            <a:t>veya ilgili veya bağlı bulunulan bakanlık</a:t>
          </a:r>
          <a:r>
            <a:rPr lang="tr-TR" altLang="tr-TR" sz="1800" dirty="0">
              <a:latin typeface="+mn-lt"/>
              <a:cs typeface="Times New Roman" panose="02020603050405020304" pitchFamily="18" charset="0"/>
            </a:rPr>
            <a:t> tarafından 45 gün içinde verilir ve Resmi </a:t>
          </a:r>
          <a:r>
            <a:rPr lang="tr-TR" altLang="tr-TR" sz="1800" dirty="0" err="1">
              <a:latin typeface="+mn-lt"/>
              <a:cs typeface="Times New Roman" panose="02020603050405020304" pitchFamily="18" charset="0"/>
            </a:rPr>
            <a:t>Gazete’de</a:t>
          </a:r>
          <a:r>
            <a:rPr lang="tr-TR" altLang="tr-TR" sz="1800" dirty="0">
              <a:latin typeface="+mn-lt"/>
              <a:cs typeface="Times New Roman" panose="02020603050405020304" pitchFamily="18" charset="0"/>
            </a:rPr>
            <a:t> yayımlanır</a:t>
          </a:r>
          <a:r>
            <a:rPr lang="tr-TR" altLang="tr-TR" sz="1800" dirty="0">
              <a:latin typeface="Times New Roman" panose="02020603050405020304" pitchFamily="18" charset="0"/>
              <a:cs typeface="Times New Roman" panose="02020603050405020304" pitchFamily="18" charset="0"/>
            </a:rPr>
            <a:t>.</a:t>
          </a:r>
        </a:p>
      </dgm:t>
    </dgm:pt>
    <dgm:pt modelId="{772A7FEB-C7A0-4E14-B793-B05307CF9B9D}" type="parTrans" cxnId="{95ADB6B1-A123-45D9-B48C-1FAF242F26ED}">
      <dgm:prSet custT="1"/>
      <dgm:spPr/>
      <dgm:t>
        <a:bodyPr/>
        <a:lstStyle/>
        <a:p>
          <a:endParaRPr lang="tr-TR" sz="1800">
            <a:latin typeface="Times New Roman" panose="02020603050405020304" pitchFamily="18" charset="0"/>
            <a:cs typeface="Times New Roman" panose="02020603050405020304" pitchFamily="18" charset="0"/>
          </a:endParaRPr>
        </a:p>
      </dgm:t>
    </dgm:pt>
    <dgm:pt modelId="{405D5C52-BF96-4230-98F2-6EB7F1E7436E}" type="sibTrans" cxnId="{95ADB6B1-A123-45D9-B48C-1FAF242F26ED}">
      <dgm:prSet/>
      <dgm:spPr/>
      <dgm:t>
        <a:bodyPr/>
        <a:lstStyle/>
        <a:p>
          <a:endParaRPr lang="tr-TR" sz="1800">
            <a:latin typeface="Times New Roman" panose="02020603050405020304" pitchFamily="18" charset="0"/>
            <a:cs typeface="Times New Roman" panose="02020603050405020304" pitchFamily="18" charset="0"/>
          </a:endParaRPr>
        </a:p>
      </dgm:t>
    </dgm:pt>
    <dgm:pt modelId="{6B414841-0663-4037-976B-A95DF1F3C8FC}" type="pres">
      <dgm:prSet presAssocID="{3CA8A1D5-E0BA-4E03-A5E8-35CC18539349}" presName="Name0" presStyleCnt="0">
        <dgm:presLayoutVars>
          <dgm:chPref val="1"/>
          <dgm:dir/>
          <dgm:animOne val="branch"/>
          <dgm:animLvl val="lvl"/>
          <dgm:resizeHandles val="exact"/>
        </dgm:presLayoutVars>
      </dgm:prSet>
      <dgm:spPr/>
      <dgm:t>
        <a:bodyPr/>
        <a:lstStyle/>
        <a:p>
          <a:endParaRPr lang="tr-TR"/>
        </a:p>
      </dgm:t>
    </dgm:pt>
    <dgm:pt modelId="{357443E9-0364-4410-A515-8AAC992C3D10}" type="pres">
      <dgm:prSet presAssocID="{EA0F16D0-96E3-4931-8EEE-9F53AA35BC37}" presName="root1" presStyleCnt="0"/>
      <dgm:spPr/>
    </dgm:pt>
    <dgm:pt modelId="{CCBA4456-D7B9-4B6A-B81F-A2F2C7B83678}" type="pres">
      <dgm:prSet presAssocID="{EA0F16D0-96E3-4931-8EEE-9F53AA35BC37}" presName="LevelOneTextNode" presStyleLbl="node0" presStyleIdx="0" presStyleCnt="1">
        <dgm:presLayoutVars>
          <dgm:chPref val="3"/>
        </dgm:presLayoutVars>
      </dgm:prSet>
      <dgm:spPr/>
      <dgm:t>
        <a:bodyPr/>
        <a:lstStyle/>
        <a:p>
          <a:endParaRPr lang="tr-TR"/>
        </a:p>
      </dgm:t>
    </dgm:pt>
    <dgm:pt modelId="{B478E6BA-F923-4BFF-A30D-984BB15D2B60}" type="pres">
      <dgm:prSet presAssocID="{EA0F16D0-96E3-4931-8EEE-9F53AA35BC37}" presName="level2hierChild" presStyleCnt="0"/>
      <dgm:spPr/>
    </dgm:pt>
    <dgm:pt modelId="{58A065E4-DDE3-476B-98BC-042B7C5571C9}" type="pres">
      <dgm:prSet presAssocID="{4824DDD9-0C88-45A2-8360-49A7CEEE0F24}" presName="conn2-1" presStyleLbl="parChTrans1D2" presStyleIdx="0" presStyleCnt="3"/>
      <dgm:spPr/>
      <dgm:t>
        <a:bodyPr/>
        <a:lstStyle/>
        <a:p>
          <a:endParaRPr lang="tr-TR"/>
        </a:p>
      </dgm:t>
    </dgm:pt>
    <dgm:pt modelId="{6AEE3F55-8896-4DEF-9CC0-95C1E2D89580}" type="pres">
      <dgm:prSet presAssocID="{4824DDD9-0C88-45A2-8360-49A7CEEE0F24}" presName="connTx" presStyleLbl="parChTrans1D2" presStyleIdx="0" presStyleCnt="3"/>
      <dgm:spPr/>
      <dgm:t>
        <a:bodyPr/>
        <a:lstStyle/>
        <a:p>
          <a:endParaRPr lang="tr-TR"/>
        </a:p>
      </dgm:t>
    </dgm:pt>
    <dgm:pt modelId="{3585D273-736F-4C6B-AAC2-DB947BE013D2}" type="pres">
      <dgm:prSet presAssocID="{49C7B95F-0F71-4E06-A128-21EBB7D083C2}" presName="root2" presStyleCnt="0"/>
      <dgm:spPr/>
    </dgm:pt>
    <dgm:pt modelId="{C1C8DA84-A48C-4761-8DA3-3F67D6EB1308}" type="pres">
      <dgm:prSet presAssocID="{49C7B95F-0F71-4E06-A128-21EBB7D083C2}" presName="LevelTwoTextNode" presStyleLbl="node2" presStyleIdx="0" presStyleCnt="3" custScaleX="198354" custScaleY="105168" custLinFactNeighborX="-3259">
        <dgm:presLayoutVars>
          <dgm:chPref val="3"/>
        </dgm:presLayoutVars>
      </dgm:prSet>
      <dgm:spPr/>
      <dgm:t>
        <a:bodyPr/>
        <a:lstStyle/>
        <a:p>
          <a:endParaRPr lang="tr-TR"/>
        </a:p>
      </dgm:t>
    </dgm:pt>
    <dgm:pt modelId="{B8A30C47-7E32-4938-BCE1-40A950E187F3}" type="pres">
      <dgm:prSet presAssocID="{49C7B95F-0F71-4E06-A128-21EBB7D083C2}" presName="level3hierChild" presStyleCnt="0"/>
      <dgm:spPr/>
    </dgm:pt>
    <dgm:pt modelId="{57C4C488-89D9-4DE0-A414-6DC50B415B47}" type="pres">
      <dgm:prSet presAssocID="{4EF4E7D5-C14D-429C-B96B-E84CE7804179}" presName="conn2-1" presStyleLbl="parChTrans1D2" presStyleIdx="1" presStyleCnt="3"/>
      <dgm:spPr/>
      <dgm:t>
        <a:bodyPr/>
        <a:lstStyle/>
        <a:p>
          <a:endParaRPr lang="tr-TR"/>
        </a:p>
      </dgm:t>
    </dgm:pt>
    <dgm:pt modelId="{0432A6D4-0EC2-46F8-9503-2DC642888128}" type="pres">
      <dgm:prSet presAssocID="{4EF4E7D5-C14D-429C-B96B-E84CE7804179}" presName="connTx" presStyleLbl="parChTrans1D2" presStyleIdx="1" presStyleCnt="3"/>
      <dgm:spPr/>
      <dgm:t>
        <a:bodyPr/>
        <a:lstStyle/>
        <a:p>
          <a:endParaRPr lang="tr-TR"/>
        </a:p>
      </dgm:t>
    </dgm:pt>
    <dgm:pt modelId="{4E37F2FC-BC2A-4022-A7D0-BFFAC406C9B1}" type="pres">
      <dgm:prSet presAssocID="{E4C84ABA-5B19-4C4B-BD24-02F03F579007}" presName="root2" presStyleCnt="0"/>
      <dgm:spPr/>
    </dgm:pt>
    <dgm:pt modelId="{01E4DC1F-25FA-4079-8B19-BC02F2CBA739}" type="pres">
      <dgm:prSet presAssocID="{E4C84ABA-5B19-4C4B-BD24-02F03F579007}" presName="LevelTwoTextNode" presStyleLbl="node2" presStyleIdx="1" presStyleCnt="3" custScaleX="198166" custScaleY="93317" custLinFactNeighborX="-3259" custLinFactNeighborY="1411">
        <dgm:presLayoutVars>
          <dgm:chPref val="3"/>
        </dgm:presLayoutVars>
      </dgm:prSet>
      <dgm:spPr/>
      <dgm:t>
        <a:bodyPr/>
        <a:lstStyle/>
        <a:p>
          <a:endParaRPr lang="tr-TR"/>
        </a:p>
      </dgm:t>
    </dgm:pt>
    <dgm:pt modelId="{03A94529-669A-4C52-BC7B-781D28AA7F86}" type="pres">
      <dgm:prSet presAssocID="{E4C84ABA-5B19-4C4B-BD24-02F03F579007}" presName="level3hierChild" presStyleCnt="0"/>
      <dgm:spPr/>
    </dgm:pt>
    <dgm:pt modelId="{C04B900B-67C2-44F6-B728-78646931599B}" type="pres">
      <dgm:prSet presAssocID="{772A7FEB-C7A0-4E14-B793-B05307CF9B9D}" presName="conn2-1" presStyleLbl="parChTrans1D2" presStyleIdx="2" presStyleCnt="3"/>
      <dgm:spPr/>
      <dgm:t>
        <a:bodyPr/>
        <a:lstStyle/>
        <a:p>
          <a:endParaRPr lang="tr-TR"/>
        </a:p>
      </dgm:t>
    </dgm:pt>
    <dgm:pt modelId="{0E662E7C-639F-4CF3-8B18-A886E5C7A7FD}" type="pres">
      <dgm:prSet presAssocID="{772A7FEB-C7A0-4E14-B793-B05307CF9B9D}" presName="connTx" presStyleLbl="parChTrans1D2" presStyleIdx="2" presStyleCnt="3"/>
      <dgm:spPr/>
      <dgm:t>
        <a:bodyPr/>
        <a:lstStyle/>
        <a:p>
          <a:endParaRPr lang="tr-TR"/>
        </a:p>
      </dgm:t>
    </dgm:pt>
    <dgm:pt modelId="{3E88B8C2-35A9-4C4A-9285-D38E31DC05F1}" type="pres">
      <dgm:prSet presAssocID="{9488D218-674E-48F5-B150-80137E61B8D0}" presName="root2" presStyleCnt="0"/>
      <dgm:spPr/>
    </dgm:pt>
    <dgm:pt modelId="{7C568313-00A6-483A-B380-38E94FDF22AB}" type="pres">
      <dgm:prSet presAssocID="{9488D218-674E-48F5-B150-80137E61B8D0}" presName="LevelTwoTextNode" presStyleLbl="node2" presStyleIdx="2" presStyleCnt="3" custScaleX="198290" custScaleY="106778" custLinFactNeighborX="-3945" custLinFactNeighborY="1515">
        <dgm:presLayoutVars>
          <dgm:chPref val="3"/>
        </dgm:presLayoutVars>
      </dgm:prSet>
      <dgm:spPr/>
      <dgm:t>
        <a:bodyPr/>
        <a:lstStyle/>
        <a:p>
          <a:endParaRPr lang="tr-TR"/>
        </a:p>
      </dgm:t>
    </dgm:pt>
    <dgm:pt modelId="{8D8A7076-6C20-4166-8BCF-7299BB9ACA1A}" type="pres">
      <dgm:prSet presAssocID="{9488D218-674E-48F5-B150-80137E61B8D0}" presName="level3hierChild" presStyleCnt="0"/>
      <dgm:spPr/>
    </dgm:pt>
  </dgm:ptLst>
  <dgm:cxnLst>
    <dgm:cxn modelId="{E9B3DD99-2681-47B3-9C12-5B7F47930B27}" srcId="{3CA8A1D5-E0BA-4E03-A5E8-35CC18539349}" destId="{EA0F16D0-96E3-4931-8EEE-9F53AA35BC37}" srcOrd="0" destOrd="0" parTransId="{632D5A5D-E988-498A-9E6B-ED6ADFB2B254}" sibTransId="{5E424D24-82D7-4D67-81F2-8B5CA507B9B2}"/>
    <dgm:cxn modelId="{584DBAB8-9B2E-4177-82DD-D1DF596214C6}" srcId="{EA0F16D0-96E3-4931-8EEE-9F53AA35BC37}" destId="{49C7B95F-0F71-4E06-A128-21EBB7D083C2}" srcOrd="0" destOrd="0" parTransId="{4824DDD9-0C88-45A2-8360-49A7CEEE0F24}" sibTransId="{038A39A0-519F-4B1D-A50E-0C68C33FEFD6}"/>
    <dgm:cxn modelId="{7C5DA737-454B-436E-BDD5-716A940F2E92}" type="presOf" srcId="{772A7FEB-C7A0-4E14-B793-B05307CF9B9D}" destId="{0E662E7C-639F-4CF3-8B18-A886E5C7A7FD}" srcOrd="1" destOrd="0" presId="urn:microsoft.com/office/officeart/2008/layout/HorizontalMultiLevelHierarchy"/>
    <dgm:cxn modelId="{86D4B95F-6CEA-4187-907D-4D00DD715F2B}" type="presOf" srcId="{4EF4E7D5-C14D-429C-B96B-E84CE7804179}" destId="{0432A6D4-0EC2-46F8-9503-2DC642888128}" srcOrd="1" destOrd="0" presId="urn:microsoft.com/office/officeart/2008/layout/HorizontalMultiLevelHierarchy"/>
    <dgm:cxn modelId="{977FC6C9-D4BA-4E24-8E04-A8D627F56435}" type="presOf" srcId="{49C7B95F-0F71-4E06-A128-21EBB7D083C2}" destId="{C1C8DA84-A48C-4761-8DA3-3F67D6EB1308}" srcOrd="0" destOrd="0" presId="urn:microsoft.com/office/officeart/2008/layout/HorizontalMultiLevelHierarchy"/>
    <dgm:cxn modelId="{95ADB6B1-A123-45D9-B48C-1FAF242F26ED}" srcId="{EA0F16D0-96E3-4931-8EEE-9F53AA35BC37}" destId="{9488D218-674E-48F5-B150-80137E61B8D0}" srcOrd="2" destOrd="0" parTransId="{772A7FEB-C7A0-4E14-B793-B05307CF9B9D}" sibTransId="{405D5C52-BF96-4230-98F2-6EB7F1E7436E}"/>
    <dgm:cxn modelId="{88FE2EF7-CA14-42A3-989F-1E40092E15CC}" type="presOf" srcId="{9488D218-674E-48F5-B150-80137E61B8D0}" destId="{7C568313-00A6-483A-B380-38E94FDF22AB}" srcOrd="0" destOrd="0" presId="urn:microsoft.com/office/officeart/2008/layout/HorizontalMultiLevelHierarchy"/>
    <dgm:cxn modelId="{766DC89A-9502-48CC-A8A0-429D8BD561AC}" type="presOf" srcId="{772A7FEB-C7A0-4E14-B793-B05307CF9B9D}" destId="{C04B900B-67C2-44F6-B728-78646931599B}" srcOrd="0" destOrd="0" presId="urn:microsoft.com/office/officeart/2008/layout/HorizontalMultiLevelHierarchy"/>
    <dgm:cxn modelId="{E60CC828-6AD8-4293-B808-E76BD31A6B13}" type="presOf" srcId="{4EF4E7D5-C14D-429C-B96B-E84CE7804179}" destId="{57C4C488-89D9-4DE0-A414-6DC50B415B47}" srcOrd="0" destOrd="0" presId="urn:microsoft.com/office/officeart/2008/layout/HorizontalMultiLevelHierarchy"/>
    <dgm:cxn modelId="{222B32A0-CDE8-407C-9E59-570A34C9EB45}" srcId="{EA0F16D0-96E3-4931-8EEE-9F53AA35BC37}" destId="{E4C84ABA-5B19-4C4B-BD24-02F03F579007}" srcOrd="1" destOrd="0" parTransId="{4EF4E7D5-C14D-429C-B96B-E84CE7804179}" sibTransId="{C30299C6-D440-4CEF-A64A-8A9B39496069}"/>
    <dgm:cxn modelId="{F03E38BB-BD3D-4C22-93A5-FEF41F7F3D2B}" type="presOf" srcId="{4824DDD9-0C88-45A2-8360-49A7CEEE0F24}" destId="{6AEE3F55-8896-4DEF-9CC0-95C1E2D89580}" srcOrd="1" destOrd="0" presId="urn:microsoft.com/office/officeart/2008/layout/HorizontalMultiLevelHierarchy"/>
    <dgm:cxn modelId="{E3E0BB16-5CC2-433F-91A4-BB64686ECD1F}" type="presOf" srcId="{3CA8A1D5-E0BA-4E03-A5E8-35CC18539349}" destId="{6B414841-0663-4037-976B-A95DF1F3C8FC}" srcOrd="0" destOrd="0" presId="urn:microsoft.com/office/officeart/2008/layout/HorizontalMultiLevelHierarchy"/>
    <dgm:cxn modelId="{10E267D0-3E20-482F-8DE6-47366AE106E0}" type="presOf" srcId="{E4C84ABA-5B19-4C4B-BD24-02F03F579007}" destId="{01E4DC1F-25FA-4079-8B19-BC02F2CBA739}" srcOrd="0" destOrd="0" presId="urn:microsoft.com/office/officeart/2008/layout/HorizontalMultiLevelHierarchy"/>
    <dgm:cxn modelId="{FD09993A-F7FC-4EEC-BB3B-164F6C2E980E}" type="presOf" srcId="{EA0F16D0-96E3-4931-8EEE-9F53AA35BC37}" destId="{CCBA4456-D7B9-4B6A-B81F-A2F2C7B83678}" srcOrd="0" destOrd="0" presId="urn:microsoft.com/office/officeart/2008/layout/HorizontalMultiLevelHierarchy"/>
    <dgm:cxn modelId="{77797698-4BB3-4901-95D0-5E8B94EB79A1}" type="presOf" srcId="{4824DDD9-0C88-45A2-8360-49A7CEEE0F24}" destId="{58A065E4-DDE3-476B-98BC-042B7C5571C9}" srcOrd="0" destOrd="0" presId="urn:microsoft.com/office/officeart/2008/layout/HorizontalMultiLevelHierarchy"/>
    <dgm:cxn modelId="{E8EA7F33-302D-4BAB-96A1-03A268333B24}" type="presParOf" srcId="{6B414841-0663-4037-976B-A95DF1F3C8FC}" destId="{357443E9-0364-4410-A515-8AAC992C3D10}" srcOrd="0" destOrd="0" presId="urn:microsoft.com/office/officeart/2008/layout/HorizontalMultiLevelHierarchy"/>
    <dgm:cxn modelId="{E1779155-58A1-49E8-8BC3-25345676B064}" type="presParOf" srcId="{357443E9-0364-4410-A515-8AAC992C3D10}" destId="{CCBA4456-D7B9-4B6A-B81F-A2F2C7B83678}" srcOrd="0" destOrd="0" presId="urn:microsoft.com/office/officeart/2008/layout/HorizontalMultiLevelHierarchy"/>
    <dgm:cxn modelId="{FCB5D391-6163-4552-94CA-6A56339745F1}" type="presParOf" srcId="{357443E9-0364-4410-A515-8AAC992C3D10}" destId="{B478E6BA-F923-4BFF-A30D-984BB15D2B60}" srcOrd="1" destOrd="0" presId="urn:microsoft.com/office/officeart/2008/layout/HorizontalMultiLevelHierarchy"/>
    <dgm:cxn modelId="{1143AECE-0079-4CFC-AE0A-EC3B0B2379CC}" type="presParOf" srcId="{B478E6BA-F923-4BFF-A30D-984BB15D2B60}" destId="{58A065E4-DDE3-476B-98BC-042B7C5571C9}" srcOrd="0" destOrd="0" presId="urn:microsoft.com/office/officeart/2008/layout/HorizontalMultiLevelHierarchy"/>
    <dgm:cxn modelId="{CD5298D1-2A49-49B8-B470-1B8E823EF6D9}" type="presParOf" srcId="{58A065E4-DDE3-476B-98BC-042B7C5571C9}" destId="{6AEE3F55-8896-4DEF-9CC0-95C1E2D89580}" srcOrd="0" destOrd="0" presId="urn:microsoft.com/office/officeart/2008/layout/HorizontalMultiLevelHierarchy"/>
    <dgm:cxn modelId="{BF897FA6-849B-4A11-976F-62D7AE054471}" type="presParOf" srcId="{B478E6BA-F923-4BFF-A30D-984BB15D2B60}" destId="{3585D273-736F-4C6B-AAC2-DB947BE013D2}" srcOrd="1" destOrd="0" presId="urn:microsoft.com/office/officeart/2008/layout/HorizontalMultiLevelHierarchy"/>
    <dgm:cxn modelId="{6486C88C-ADE9-4EC4-AE4F-8AF118A8921D}" type="presParOf" srcId="{3585D273-736F-4C6B-AAC2-DB947BE013D2}" destId="{C1C8DA84-A48C-4761-8DA3-3F67D6EB1308}" srcOrd="0" destOrd="0" presId="urn:microsoft.com/office/officeart/2008/layout/HorizontalMultiLevelHierarchy"/>
    <dgm:cxn modelId="{BBB990BE-CA90-491D-A2CC-C6FF573F0C47}" type="presParOf" srcId="{3585D273-736F-4C6B-AAC2-DB947BE013D2}" destId="{B8A30C47-7E32-4938-BCE1-40A950E187F3}" srcOrd="1" destOrd="0" presId="urn:microsoft.com/office/officeart/2008/layout/HorizontalMultiLevelHierarchy"/>
    <dgm:cxn modelId="{32082350-953F-48C8-A097-AE9DB80042EA}" type="presParOf" srcId="{B478E6BA-F923-4BFF-A30D-984BB15D2B60}" destId="{57C4C488-89D9-4DE0-A414-6DC50B415B47}" srcOrd="2" destOrd="0" presId="urn:microsoft.com/office/officeart/2008/layout/HorizontalMultiLevelHierarchy"/>
    <dgm:cxn modelId="{A85CF408-E0D6-4982-97E3-39181B2D48F0}" type="presParOf" srcId="{57C4C488-89D9-4DE0-A414-6DC50B415B47}" destId="{0432A6D4-0EC2-46F8-9503-2DC642888128}" srcOrd="0" destOrd="0" presId="urn:microsoft.com/office/officeart/2008/layout/HorizontalMultiLevelHierarchy"/>
    <dgm:cxn modelId="{D824C1E8-D1CC-4793-89D3-4E0C605E80F8}" type="presParOf" srcId="{B478E6BA-F923-4BFF-A30D-984BB15D2B60}" destId="{4E37F2FC-BC2A-4022-A7D0-BFFAC406C9B1}" srcOrd="3" destOrd="0" presId="urn:microsoft.com/office/officeart/2008/layout/HorizontalMultiLevelHierarchy"/>
    <dgm:cxn modelId="{F4E0D41A-4E1D-4A45-B6CF-26678DC15BBA}" type="presParOf" srcId="{4E37F2FC-BC2A-4022-A7D0-BFFAC406C9B1}" destId="{01E4DC1F-25FA-4079-8B19-BC02F2CBA739}" srcOrd="0" destOrd="0" presId="urn:microsoft.com/office/officeart/2008/layout/HorizontalMultiLevelHierarchy"/>
    <dgm:cxn modelId="{DD95C35C-5182-4D81-9EC8-65727F1CB22A}" type="presParOf" srcId="{4E37F2FC-BC2A-4022-A7D0-BFFAC406C9B1}" destId="{03A94529-669A-4C52-BC7B-781D28AA7F86}" srcOrd="1" destOrd="0" presId="urn:microsoft.com/office/officeart/2008/layout/HorizontalMultiLevelHierarchy"/>
    <dgm:cxn modelId="{6EA8604A-A263-4030-8C07-702F916ADBA8}" type="presParOf" srcId="{B478E6BA-F923-4BFF-A30D-984BB15D2B60}" destId="{C04B900B-67C2-44F6-B728-78646931599B}" srcOrd="4" destOrd="0" presId="urn:microsoft.com/office/officeart/2008/layout/HorizontalMultiLevelHierarchy"/>
    <dgm:cxn modelId="{7375728D-7D23-4082-A5C9-3109E0E66A8F}" type="presParOf" srcId="{C04B900B-67C2-44F6-B728-78646931599B}" destId="{0E662E7C-639F-4CF3-8B18-A886E5C7A7FD}" srcOrd="0" destOrd="0" presId="urn:microsoft.com/office/officeart/2008/layout/HorizontalMultiLevelHierarchy"/>
    <dgm:cxn modelId="{E818BB90-BB83-419C-A6EF-FBB336AEC24C}" type="presParOf" srcId="{B478E6BA-F923-4BFF-A30D-984BB15D2B60}" destId="{3E88B8C2-35A9-4C4A-9285-D38E31DC05F1}" srcOrd="5" destOrd="0" presId="urn:microsoft.com/office/officeart/2008/layout/HorizontalMultiLevelHierarchy"/>
    <dgm:cxn modelId="{5308B081-300C-483C-8222-F4126DB06FCA}" type="presParOf" srcId="{3E88B8C2-35A9-4C4A-9285-D38E31DC05F1}" destId="{7C568313-00A6-483A-B380-38E94FDF22AB}" srcOrd="0" destOrd="0" presId="urn:microsoft.com/office/officeart/2008/layout/HorizontalMultiLevelHierarchy"/>
    <dgm:cxn modelId="{310B6995-C555-4589-BC72-6CB045B0118A}" type="presParOf" srcId="{3E88B8C2-35A9-4C4A-9285-D38E31DC05F1}" destId="{8D8A7076-6C20-4166-8BCF-7299BB9ACA1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EB207BE-F02D-466A-81D2-7CA3F42CDFB6}" type="doc">
      <dgm:prSet loTypeId="urn:microsoft.com/office/officeart/2005/8/layout/hProcess9" loCatId="process" qsTypeId="urn:microsoft.com/office/officeart/2005/8/quickstyle/simple1" qsCatId="simple" csTypeId="urn:microsoft.com/office/officeart/2005/8/colors/accent1_2" csCatId="accent1" phldr="1"/>
      <dgm:spPr/>
    </dgm:pt>
    <dgm:pt modelId="{C0FD147A-6A04-41D5-AA27-BC1116547CD3}">
      <dgm:prSet phldrT="[Metin]" custT="1"/>
      <dgm:spPr>
        <a:solidFill>
          <a:srgbClr val="FF0000"/>
        </a:solidFill>
      </dgm:spPr>
      <dgm:t>
        <a:bodyPr/>
        <a:lstStyle/>
        <a:p>
          <a:r>
            <a:rPr lang="tr-TR" altLang="tr-TR" sz="2000" dirty="0">
              <a:latin typeface="+mn-lt"/>
              <a:cs typeface="Times New Roman" panose="02020603050405020304" pitchFamily="18" charset="0"/>
            </a:rPr>
            <a:t>Tüzel kişilerin şahıs şirketi olması halinde ortakların tamamı </a:t>
          </a:r>
          <a:endParaRPr lang="tr-TR" sz="2000" dirty="0">
            <a:latin typeface="+mn-lt"/>
            <a:cs typeface="Times New Roman" panose="02020603050405020304" pitchFamily="18" charset="0"/>
          </a:endParaRPr>
        </a:p>
      </dgm:t>
    </dgm:pt>
    <dgm:pt modelId="{0B120C3D-9025-4B8D-B3D4-D7A006BA8108}" type="parTrans" cxnId="{F9281FB2-EFC0-4396-A5EE-01FAAD49F395}">
      <dgm:prSet/>
      <dgm:spPr/>
      <dgm:t>
        <a:bodyPr/>
        <a:lstStyle/>
        <a:p>
          <a:endParaRPr lang="tr-TR">
            <a:latin typeface="+mn-lt"/>
            <a:cs typeface="Times New Roman" panose="02020603050405020304" pitchFamily="18" charset="0"/>
          </a:endParaRPr>
        </a:p>
      </dgm:t>
    </dgm:pt>
    <dgm:pt modelId="{3BC5DBF1-DA7A-42D0-9051-E2A4176ED141}" type="sibTrans" cxnId="{F9281FB2-EFC0-4396-A5EE-01FAAD49F395}">
      <dgm:prSet/>
      <dgm:spPr/>
      <dgm:t>
        <a:bodyPr/>
        <a:lstStyle/>
        <a:p>
          <a:endParaRPr lang="tr-TR">
            <a:latin typeface="+mn-lt"/>
            <a:cs typeface="Times New Roman" panose="02020603050405020304" pitchFamily="18" charset="0"/>
          </a:endParaRPr>
        </a:p>
      </dgm:t>
    </dgm:pt>
    <dgm:pt modelId="{7AF7C159-6A15-486B-AA3A-452D9B3A4C62}">
      <dgm:prSet phldrT="[Metin]" custT="1"/>
      <dgm:spPr>
        <a:solidFill>
          <a:srgbClr val="FF0000"/>
        </a:solidFill>
      </dgm:spPr>
      <dgm:t>
        <a:bodyPr/>
        <a:lstStyle/>
        <a:p>
          <a:r>
            <a:rPr lang="tr-TR" sz="2000" dirty="0"/>
            <a:t>Sermaye şirketi olması halinde ise sermayesinin yarısından fazlasına sahip olan gerçek veya tüzel kişi ortaklar hakkında </a:t>
          </a:r>
          <a:r>
            <a:rPr lang="tr-TR" altLang="tr-TR" sz="2000" dirty="0">
              <a:latin typeface="+mn-lt"/>
              <a:cs typeface="Times New Roman" panose="02020603050405020304" pitchFamily="18" charset="0"/>
            </a:rPr>
            <a:t>yasaklama kararı verilir.</a:t>
          </a:r>
          <a:endParaRPr lang="tr-TR" sz="2000" dirty="0">
            <a:latin typeface="+mn-lt"/>
            <a:cs typeface="Times New Roman" panose="02020603050405020304" pitchFamily="18" charset="0"/>
          </a:endParaRPr>
        </a:p>
      </dgm:t>
    </dgm:pt>
    <dgm:pt modelId="{FB2040D3-AFE5-480B-AF69-19F17951770E}" type="parTrans" cxnId="{CE00CD07-5A09-4D3F-9B10-F7D023414014}">
      <dgm:prSet/>
      <dgm:spPr/>
      <dgm:t>
        <a:bodyPr/>
        <a:lstStyle/>
        <a:p>
          <a:endParaRPr lang="tr-TR">
            <a:latin typeface="+mn-lt"/>
            <a:cs typeface="Times New Roman" panose="02020603050405020304" pitchFamily="18" charset="0"/>
          </a:endParaRPr>
        </a:p>
      </dgm:t>
    </dgm:pt>
    <dgm:pt modelId="{8AC3FEA4-8DB3-4F25-87C9-DE456798D073}" type="sibTrans" cxnId="{CE00CD07-5A09-4D3F-9B10-F7D023414014}">
      <dgm:prSet/>
      <dgm:spPr/>
      <dgm:t>
        <a:bodyPr/>
        <a:lstStyle/>
        <a:p>
          <a:endParaRPr lang="tr-TR">
            <a:latin typeface="+mn-lt"/>
            <a:cs typeface="Times New Roman" panose="02020603050405020304" pitchFamily="18" charset="0"/>
          </a:endParaRPr>
        </a:p>
      </dgm:t>
    </dgm:pt>
    <dgm:pt modelId="{EAAAEAF5-833F-4F9F-A34D-CC28BDC875EC}">
      <dgm:prSet phldrT="[Metin]" custT="1"/>
      <dgm:spPr>
        <a:solidFill>
          <a:srgbClr val="FF0000"/>
        </a:solidFill>
      </dgm:spPr>
      <dgm:t>
        <a:bodyPr/>
        <a:lstStyle/>
        <a:p>
          <a:endParaRPr lang="tr-TR" altLang="tr-TR" sz="2000" dirty="0">
            <a:latin typeface="+mn-lt"/>
            <a:cs typeface="Times New Roman" panose="02020603050405020304" pitchFamily="18" charset="0"/>
          </a:endParaRPr>
        </a:p>
        <a:p>
          <a:r>
            <a:rPr lang="tr-TR" altLang="tr-TR" sz="2000" dirty="0">
              <a:latin typeface="+mn-lt"/>
              <a:cs typeface="Times New Roman" panose="02020603050405020304" pitchFamily="18" charset="0"/>
            </a:rPr>
            <a:t>Yasak fiil ve davranışlarda bulunanlar yasaklama kararı yayınlanıncaya kadar, o ihaleye ve aynı idarenin diğer ihalelerine de iştirak ettirilmez</a:t>
          </a:r>
          <a:endParaRPr lang="tr-TR" altLang="tr-TR" sz="2000" b="1" dirty="0">
            <a:latin typeface="+mn-lt"/>
            <a:cs typeface="Times New Roman" panose="02020603050405020304" pitchFamily="18" charset="0"/>
          </a:endParaRPr>
        </a:p>
        <a:p>
          <a:endParaRPr lang="tr-TR" sz="1400" dirty="0">
            <a:latin typeface="+mn-lt"/>
            <a:cs typeface="Times New Roman" panose="02020603050405020304" pitchFamily="18" charset="0"/>
          </a:endParaRPr>
        </a:p>
      </dgm:t>
    </dgm:pt>
    <dgm:pt modelId="{2E00EE95-B2DD-4BE3-B4B8-6C98153BDE01}" type="parTrans" cxnId="{45C40642-2517-4670-B3E9-9CA99FA12DB2}">
      <dgm:prSet/>
      <dgm:spPr/>
      <dgm:t>
        <a:bodyPr/>
        <a:lstStyle/>
        <a:p>
          <a:endParaRPr lang="tr-TR">
            <a:latin typeface="+mn-lt"/>
            <a:cs typeface="Times New Roman" panose="02020603050405020304" pitchFamily="18" charset="0"/>
          </a:endParaRPr>
        </a:p>
      </dgm:t>
    </dgm:pt>
    <dgm:pt modelId="{184544C6-8E5B-4519-BC30-18CAEF10C94C}" type="sibTrans" cxnId="{45C40642-2517-4670-B3E9-9CA99FA12DB2}">
      <dgm:prSet/>
      <dgm:spPr/>
      <dgm:t>
        <a:bodyPr/>
        <a:lstStyle/>
        <a:p>
          <a:endParaRPr lang="tr-TR">
            <a:latin typeface="+mn-lt"/>
            <a:cs typeface="Times New Roman" panose="02020603050405020304" pitchFamily="18" charset="0"/>
          </a:endParaRPr>
        </a:p>
      </dgm:t>
    </dgm:pt>
    <dgm:pt modelId="{D14BE631-0D4A-4D1A-8714-DDE531C0C688}" type="pres">
      <dgm:prSet presAssocID="{4EB207BE-F02D-466A-81D2-7CA3F42CDFB6}" presName="CompostProcess" presStyleCnt="0">
        <dgm:presLayoutVars>
          <dgm:dir/>
          <dgm:resizeHandles val="exact"/>
        </dgm:presLayoutVars>
      </dgm:prSet>
      <dgm:spPr/>
    </dgm:pt>
    <dgm:pt modelId="{4AD7FE0B-B332-41D7-B83E-59ED028C0381}" type="pres">
      <dgm:prSet presAssocID="{4EB207BE-F02D-466A-81D2-7CA3F42CDFB6}" presName="arrow" presStyleLbl="bgShp" presStyleIdx="0" presStyleCnt="1" custScaleX="117647"/>
      <dgm:spPr>
        <a:solidFill>
          <a:schemeClr val="bg1">
            <a:lumMod val="85000"/>
          </a:schemeClr>
        </a:solidFill>
      </dgm:spPr>
    </dgm:pt>
    <dgm:pt modelId="{D5CC255E-4C6F-4CCE-AB34-75F02CB9666A}" type="pres">
      <dgm:prSet presAssocID="{4EB207BE-F02D-466A-81D2-7CA3F42CDFB6}" presName="linearProcess" presStyleCnt="0"/>
      <dgm:spPr/>
    </dgm:pt>
    <dgm:pt modelId="{605ADC64-9862-48A1-A53D-75FA17BC2383}" type="pres">
      <dgm:prSet presAssocID="{C0FD147A-6A04-41D5-AA27-BC1116547CD3}" presName="textNode" presStyleLbl="node1" presStyleIdx="0" presStyleCnt="3" custScaleX="112396">
        <dgm:presLayoutVars>
          <dgm:bulletEnabled val="1"/>
        </dgm:presLayoutVars>
      </dgm:prSet>
      <dgm:spPr/>
      <dgm:t>
        <a:bodyPr/>
        <a:lstStyle/>
        <a:p>
          <a:endParaRPr lang="tr-TR"/>
        </a:p>
      </dgm:t>
    </dgm:pt>
    <dgm:pt modelId="{9FBCCD50-8A3C-46CC-B9E9-18A6FE66E02C}" type="pres">
      <dgm:prSet presAssocID="{3BC5DBF1-DA7A-42D0-9051-E2A4176ED141}" presName="sibTrans" presStyleCnt="0"/>
      <dgm:spPr/>
    </dgm:pt>
    <dgm:pt modelId="{FE6D24B4-F13E-4C89-AE83-7478AF61CEB3}" type="pres">
      <dgm:prSet presAssocID="{7AF7C159-6A15-486B-AA3A-452D9B3A4C62}" presName="textNode" presStyleLbl="node1" presStyleIdx="1" presStyleCnt="3" custScaleX="291429" custLinFactNeighborX="-22096" custLinFactNeighborY="1493">
        <dgm:presLayoutVars>
          <dgm:bulletEnabled val="1"/>
        </dgm:presLayoutVars>
      </dgm:prSet>
      <dgm:spPr/>
      <dgm:t>
        <a:bodyPr/>
        <a:lstStyle/>
        <a:p>
          <a:endParaRPr lang="tr-TR"/>
        </a:p>
      </dgm:t>
    </dgm:pt>
    <dgm:pt modelId="{1E7BA7B8-8870-4F7A-B99A-18A9E7D82A20}" type="pres">
      <dgm:prSet presAssocID="{8AC3FEA4-8DB3-4F25-87C9-DE456798D073}" presName="sibTrans" presStyleCnt="0"/>
      <dgm:spPr/>
    </dgm:pt>
    <dgm:pt modelId="{5FEE0DEA-BDD1-4789-BCB5-6B13151E44CE}" type="pres">
      <dgm:prSet presAssocID="{EAAAEAF5-833F-4F9F-A34D-CC28BDC875EC}" presName="textNode" presStyleLbl="node1" presStyleIdx="2" presStyleCnt="3" custScaleX="129401" custScaleY="203278">
        <dgm:presLayoutVars>
          <dgm:bulletEnabled val="1"/>
        </dgm:presLayoutVars>
      </dgm:prSet>
      <dgm:spPr/>
      <dgm:t>
        <a:bodyPr/>
        <a:lstStyle/>
        <a:p>
          <a:endParaRPr lang="tr-TR"/>
        </a:p>
      </dgm:t>
    </dgm:pt>
  </dgm:ptLst>
  <dgm:cxnLst>
    <dgm:cxn modelId="{F9281FB2-EFC0-4396-A5EE-01FAAD49F395}" srcId="{4EB207BE-F02D-466A-81D2-7CA3F42CDFB6}" destId="{C0FD147A-6A04-41D5-AA27-BC1116547CD3}" srcOrd="0" destOrd="0" parTransId="{0B120C3D-9025-4B8D-B3D4-D7A006BA8108}" sibTransId="{3BC5DBF1-DA7A-42D0-9051-E2A4176ED141}"/>
    <dgm:cxn modelId="{238A3C81-3F6F-4E76-B493-AADAEED187F4}" type="presOf" srcId="{C0FD147A-6A04-41D5-AA27-BC1116547CD3}" destId="{605ADC64-9862-48A1-A53D-75FA17BC2383}" srcOrd="0" destOrd="0" presId="urn:microsoft.com/office/officeart/2005/8/layout/hProcess9"/>
    <dgm:cxn modelId="{053647BF-88DC-41D7-B3F9-686D6EDDF0EC}" type="presOf" srcId="{4EB207BE-F02D-466A-81D2-7CA3F42CDFB6}" destId="{D14BE631-0D4A-4D1A-8714-DDE531C0C688}" srcOrd="0" destOrd="0" presId="urn:microsoft.com/office/officeart/2005/8/layout/hProcess9"/>
    <dgm:cxn modelId="{9125B245-A1BA-4B9C-8E46-3030AF36E924}" type="presOf" srcId="{7AF7C159-6A15-486B-AA3A-452D9B3A4C62}" destId="{FE6D24B4-F13E-4C89-AE83-7478AF61CEB3}" srcOrd="0" destOrd="0" presId="urn:microsoft.com/office/officeart/2005/8/layout/hProcess9"/>
    <dgm:cxn modelId="{D295D027-8112-407D-8281-35373EBA9CC7}" type="presOf" srcId="{EAAAEAF5-833F-4F9F-A34D-CC28BDC875EC}" destId="{5FEE0DEA-BDD1-4789-BCB5-6B13151E44CE}" srcOrd="0" destOrd="0" presId="urn:microsoft.com/office/officeart/2005/8/layout/hProcess9"/>
    <dgm:cxn modelId="{45C40642-2517-4670-B3E9-9CA99FA12DB2}" srcId="{4EB207BE-F02D-466A-81D2-7CA3F42CDFB6}" destId="{EAAAEAF5-833F-4F9F-A34D-CC28BDC875EC}" srcOrd="2" destOrd="0" parTransId="{2E00EE95-B2DD-4BE3-B4B8-6C98153BDE01}" sibTransId="{184544C6-8E5B-4519-BC30-18CAEF10C94C}"/>
    <dgm:cxn modelId="{CE00CD07-5A09-4D3F-9B10-F7D023414014}" srcId="{4EB207BE-F02D-466A-81D2-7CA3F42CDFB6}" destId="{7AF7C159-6A15-486B-AA3A-452D9B3A4C62}" srcOrd="1" destOrd="0" parTransId="{FB2040D3-AFE5-480B-AF69-19F17951770E}" sibTransId="{8AC3FEA4-8DB3-4F25-87C9-DE456798D073}"/>
    <dgm:cxn modelId="{A1DCAF98-00CC-4B1E-9E16-35E327E6D3AF}" type="presParOf" srcId="{D14BE631-0D4A-4D1A-8714-DDE531C0C688}" destId="{4AD7FE0B-B332-41D7-B83E-59ED028C0381}" srcOrd="0" destOrd="0" presId="urn:microsoft.com/office/officeart/2005/8/layout/hProcess9"/>
    <dgm:cxn modelId="{DAF24AD6-6643-48F4-95FE-FF40E87DB090}" type="presParOf" srcId="{D14BE631-0D4A-4D1A-8714-DDE531C0C688}" destId="{D5CC255E-4C6F-4CCE-AB34-75F02CB9666A}" srcOrd="1" destOrd="0" presId="urn:microsoft.com/office/officeart/2005/8/layout/hProcess9"/>
    <dgm:cxn modelId="{DFA8E506-7CB2-410F-97B6-7CCA8E5B11DF}" type="presParOf" srcId="{D5CC255E-4C6F-4CCE-AB34-75F02CB9666A}" destId="{605ADC64-9862-48A1-A53D-75FA17BC2383}" srcOrd="0" destOrd="0" presId="urn:microsoft.com/office/officeart/2005/8/layout/hProcess9"/>
    <dgm:cxn modelId="{A152968D-BDEA-4266-BF12-3A4110EBF7C3}" type="presParOf" srcId="{D5CC255E-4C6F-4CCE-AB34-75F02CB9666A}" destId="{9FBCCD50-8A3C-46CC-B9E9-18A6FE66E02C}" srcOrd="1" destOrd="0" presId="urn:microsoft.com/office/officeart/2005/8/layout/hProcess9"/>
    <dgm:cxn modelId="{12AC7AE2-DFF8-4467-B9DD-9E025F7F950D}" type="presParOf" srcId="{D5CC255E-4C6F-4CCE-AB34-75F02CB9666A}" destId="{FE6D24B4-F13E-4C89-AE83-7478AF61CEB3}" srcOrd="2" destOrd="0" presId="urn:microsoft.com/office/officeart/2005/8/layout/hProcess9"/>
    <dgm:cxn modelId="{9AF40B25-7857-48A8-9AD5-0623BB3A6CA0}" type="presParOf" srcId="{D5CC255E-4C6F-4CCE-AB34-75F02CB9666A}" destId="{1E7BA7B8-8870-4F7A-B99A-18A9E7D82A20}" srcOrd="3" destOrd="0" presId="urn:microsoft.com/office/officeart/2005/8/layout/hProcess9"/>
    <dgm:cxn modelId="{CF141586-52D5-4612-B8F1-B7821E643971}" type="presParOf" srcId="{D5CC255E-4C6F-4CCE-AB34-75F02CB9666A}" destId="{5FEE0DEA-BDD1-4789-BCB5-6B13151E44CE}" srcOrd="4" destOrd="0" presId="urn:microsoft.com/office/officeart/2005/8/layout/hProcess9"/>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Regular"/>
              </a:defRPr>
            </a:lvl1pPr>
          </a:lstStyle>
          <a:p>
            <a:endParaRPr lang="tr-TR"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Regular"/>
              </a:defRPr>
            </a:lvl1pPr>
          </a:lstStyle>
          <a:p>
            <a:fld id="{28790DF6-2037-5B49-8259-A557EC430D3B}" type="datetimeFigureOut">
              <a:rPr lang="tr-TR" smtClean="0"/>
              <a:pPr/>
              <a:t>20.05.2026</a:t>
            </a:fld>
            <a:endParaRPr lang="tr-TR" dirty="0"/>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Regular"/>
              </a:defRPr>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Regular"/>
              </a:defRPr>
            </a:lvl1pPr>
          </a:lstStyle>
          <a:p>
            <a:fld id="{4166DCED-8D81-7E44-B95C-DB845ED72391}" type="slidenum">
              <a:rPr lang="tr-TR" smtClean="0"/>
              <a:pPr/>
              <a:t>‹#›</a:t>
            </a:fld>
            <a:endParaRPr lang="tr-TR" dirty="0"/>
          </a:p>
        </p:txBody>
      </p:sp>
    </p:spTree>
    <p:extLst>
      <p:ext uri="{BB962C8B-B14F-4D97-AF65-F5344CB8AC3E}">
        <p14:creationId xmlns:p14="http://schemas.microsoft.com/office/powerpoint/2010/main" val="126010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Regular"/>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1_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a:prstGeom prst="rect">
            <a:avLst/>
          </a:prstGeom>
        </p:spPr>
        <p:txBody>
          <a:bodyPr/>
          <a:lstStyle>
            <a:lvl1pPr>
              <a:defRPr>
                <a:latin typeface="Myriad Pro" panose="020B0503030403020204" pitchFamily="34" charset="0"/>
                <a:cs typeface="Calibri" panose="020F0502020204030204" pitchFamily="34" charset="0"/>
              </a:defRPr>
            </a:lvl1pPr>
          </a:lstStyle>
          <a:p>
            <a:r>
              <a:rPr lang="tr-TR" dirty="0"/>
              <a:t>Asıl başlık stili için tıklatın</a:t>
            </a:r>
          </a:p>
        </p:txBody>
      </p:sp>
      <p:sp>
        <p:nvSpPr>
          <p:cNvPr id="3" name="Alt Başlık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Myriad Pro" panose="020B050303040302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a:t>Asıl alt başlık stilini düzenlemek için tıklatın</a:t>
            </a:r>
          </a:p>
        </p:txBody>
      </p:sp>
    </p:spTree>
    <p:extLst>
      <p:ext uri="{BB962C8B-B14F-4D97-AF65-F5344CB8AC3E}">
        <p14:creationId xmlns:p14="http://schemas.microsoft.com/office/powerpoint/2010/main" val="3407427129"/>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6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Tree>
    <p:extLst>
      <p:ext uri="{BB962C8B-B14F-4D97-AF65-F5344CB8AC3E}">
        <p14:creationId xmlns:p14="http://schemas.microsoft.com/office/powerpoint/2010/main" val="304837947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8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219190845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9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Tree>
    <p:extLst>
      <p:ext uri="{BB962C8B-B14F-4D97-AF65-F5344CB8AC3E}">
        <p14:creationId xmlns:p14="http://schemas.microsoft.com/office/powerpoint/2010/main" val="33336200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5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3964015727"/>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7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742573163"/>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9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280410452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1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215446200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4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99028954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6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322581859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8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3570228033"/>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6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Tree>
    <p:extLst>
      <p:ext uri="{BB962C8B-B14F-4D97-AF65-F5344CB8AC3E}">
        <p14:creationId xmlns:p14="http://schemas.microsoft.com/office/powerpoint/2010/main" val="205125694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9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4932902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0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279738409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1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372256036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72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276056965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4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402537870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77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391544275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78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124724528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82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348941332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3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95659718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84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148812530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0_Başlık ve İçeri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98935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85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50" y="6519369"/>
            <a:ext cx="2057400" cy="216025"/>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2366581687"/>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6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
        <p:nvSpPr>
          <p:cNvPr id="3" name="Slayt Numarası Yer Tutucusu 2">
            <a:extLst>
              <a:ext uri="{FF2B5EF4-FFF2-40B4-BE49-F238E27FC236}">
                <a16:creationId xmlns:a16="http://schemas.microsoft.com/office/drawing/2014/main" xmlns="" id="{040926A1-2049-B94E-AB2D-A5A3F5949F62}"/>
              </a:ext>
            </a:extLst>
          </p:cNvPr>
          <p:cNvSpPr>
            <a:spLocks noGrp="1"/>
          </p:cNvSpPr>
          <p:nvPr>
            <p:ph type="sldNum" sz="quarter" idx="10"/>
          </p:nvPr>
        </p:nvSpPr>
        <p:spPr>
          <a:xfrm>
            <a:off x="6820149" y="6443133"/>
            <a:ext cx="2205317" cy="292261"/>
          </a:xfrm>
          <a:prstGeom prst="rect">
            <a:avLst/>
          </a:prstGeom>
        </p:spPr>
        <p:txBody>
          <a:bodyPr/>
          <a:lstStyle/>
          <a:p>
            <a:fld id="{355FEEFD-3B84-5E40-B880-6D259D79DEE1}" type="slidenum">
              <a:rPr lang="tr-TR" smtClean="0"/>
              <a:pPr/>
              <a:t>‹#›</a:t>
            </a:fld>
            <a:endParaRPr lang="tr-TR" dirty="0"/>
          </a:p>
        </p:txBody>
      </p:sp>
    </p:spTree>
    <p:extLst>
      <p:ext uri="{BB962C8B-B14F-4D97-AF65-F5344CB8AC3E}">
        <p14:creationId xmlns:p14="http://schemas.microsoft.com/office/powerpoint/2010/main" val="341109979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5"/>
            <a:ext cx="7886700" cy="1325563"/>
          </a:xfrm>
          <a:prstGeom prst="rect">
            <a:avLst/>
          </a:prstGeom>
        </p:spPr>
        <p:txBody>
          <a:bodyPr/>
          <a:lstStyle/>
          <a:p>
            <a:r>
              <a:rPr lang="tr-TR"/>
              <a:t>Asıl başlık stili için tıklatın</a:t>
            </a:r>
          </a:p>
        </p:txBody>
      </p:sp>
    </p:spTree>
    <p:extLst>
      <p:ext uri="{BB962C8B-B14F-4D97-AF65-F5344CB8AC3E}">
        <p14:creationId xmlns:p14="http://schemas.microsoft.com/office/powerpoint/2010/main" val="8042867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88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Tree>
    <p:extLst>
      <p:ext uri="{BB962C8B-B14F-4D97-AF65-F5344CB8AC3E}">
        <p14:creationId xmlns:p14="http://schemas.microsoft.com/office/powerpoint/2010/main" val="681771417"/>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7_Başlık ve İçeri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920435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9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Tree>
    <p:extLst>
      <p:ext uri="{BB962C8B-B14F-4D97-AF65-F5344CB8AC3E}">
        <p14:creationId xmlns:p14="http://schemas.microsoft.com/office/powerpoint/2010/main" val="226069824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6_Başlık ve İçerik">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xmlns="" id="{BE8CDA48-8E4C-754F-BC38-C3939A1A536D}"/>
              </a:ext>
            </a:extLst>
          </p:cNvPr>
          <p:cNvSpPr>
            <a:spLocks noGrp="1"/>
          </p:cNvSpPr>
          <p:nvPr>
            <p:ph type="dt" sz="half" idx="10"/>
          </p:nvPr>
        </p:nvSpPr>
        <p:spPr/>
        <p:txBody>
          <a:bodyPr/>
          <a:lstStyle>
            <a:lvl1pPr>
              <a:defRPr/>
            </a:lvl1pPr>
          </a:lstStyle>
          <a:p>
            <a:pPr>
              <a:defRPr/>
            </a:pPr>
            <a:endParaRPr lang="tr-TR" dirty="0"/>
          </a:p>
        </p:txBody>
      </p:sp>
      <p:sp>
        <p:nvSpPr>
          <p:cNvPr id="5" name="Altbilgi Yer Tutucusu 4">
            <a:extLst>
              <a:ext uri="{FF2B5EF4-FFF2-40B4-BE49-F238E27FC236}">
                <a16:creationId xmlns:a16="http://schemas.microsoft.com/office/drawing/2014/main" xmlns="" id="{88435E2C-26D4-9D46-AF2F-AF762E750606}"/>
              </a:ext>
            </a:extLst>
          </p:cNvPr>
          <p:cNvSpPr>
            <a:spLocks noGrp="1"/>
          </p:cNvSpPr>
          <p:nvPr>
            <p:ph type="ftr" sz="quarter" idx="11"/>
          </p:nvPr>
        </p:nvSpPr>
        <p:spPr/>
        <p:txBody>
          <a:bodyPr/>
          <a:lstStyle>
            <a:lvl1pPr>
              <a:defRPr/>
            </a:lvl1pPr>
          </a:lstStyle>
          <a:p>
            <a:pPr>
              <a:defRPr/>
            </a:pPr>
            <a:endParaRPr lang="tr-TR" dirty="0"/>
          </a:p>
        </p:txBody>
      </p:sp>
    </p:spTree>
    <p:extLst>
      <p:ext uri="{BB962C8B-B14F-4D97-AF65-F5344CB8AC3E}">
        <p14:creationId xmlns:p14="http://schemas.microsoft.com/office/powerpoint/2010/main" val="1075519231"/>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0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Tree>
    <p:extLst>
      <p:ext uri="{BB962C8B-B14F-4D97-AF65-F5344CB8AC3E}">
        <p14:creationId xmlns:p14="http://schemas.microsoft.com/office/powerpoint/2010/main" val="55815298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3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Tree>
    <p:extLst>
      <p:ext uri="{BB962C8B-B14F-4D97-AF65-F5344CB8AC3E}">
        <p14:creationId xmlns:p14="http://schemas.microsoft.com/office/powerpoint/2010/main" val="4135213863"/>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5_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41AAC5-9689-1844-94F8-374E25585964}"/>
              </a:ext>
            </a:extLst>
          </p:cNvPr>
          <p:cNvSpPr>
            <a:spLocks noGrp="1"/>
          </p:cNvSpPr>
          <p:nvPr>
            <p:ph type="title"/>
          </p:nvPr>
        </p:nvSpPr>
        <p:spPr>
          <a:xfrm>
            <a:off x="866588" y="1188889"/>
            <a:ext cx="8277412" cy="427647"/>
          </a:xfrm>
          <a:prstGeom prst="rect">
            <a:avLst/>
          </a:prstGeom>
        </p:spPr>
        <p:txBody>
          <a:bodyPr/>
          <a:lstStyle>
            <a:lvl1pPr algn="l">
              <a:defRPr sz="2000">
                <a:solidFill>
                  <a:srgbClr val="404040"/>
                </a:solidFill>
              </a:defRPr>
            </a:lvl1pPr>
          </a:lstStyle>
          <a:p>
            <a:r>
              <a:rPr lang="tr-TR" dirty="0"/>
              <a:t>Asıl başlık stilini düzenlemek için tıklayın</a:t>
            </a:r>
          </a:p>
        </p:txBody>
      </p:sp>
    </p:spTree>
    <p:extLst>
      <p:ext uri="{BB962C8B-B14F-4D97-AF65-F5344CB8AC3E}">
        <p14:creationId xmlns:p14="http://schemas.microsoft.com/office/powerpoint/2010/main" val="395592176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xmlns="" id="{2D9C3014-8CC6-C348-B099-A0FD884C7B36}"/>
              </a:ext>
            </a:extLst>
          </p:cNvPr>
          <p:cNvSpPr/>
          <p:nvPr userDrawn="1"/>
        </p:nvSpPr>
        <p:spPr>
          <a:xfrm>
            <a:off x="0" y="6462395"/>
            <a:ext cx="9144000" cy="205746"/>
          </a:xfrm>
          <a:prstGeom prst="rect">
            <a:avLst/>
          </a:prstGeom>
          <a:solidFill>
            <a:schemeClr val="accent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tr-TR" sz="800" dirty="0">
                <a:solidFill>
                  <a:schemeClr val="bg1"/>
                </a:solidFill>
                <a:latin typeface="Arial" panose="020B0604020202020204" pitchFamily="34" charset="0"/>
                <a:cs typeface="Arial" panose="020B0604020202020204" pitchFamily="34" charset="0"/>
              </a:rPr>
              <a:t>ihale.sakarya.edu.tr</a:t>
            </a:r>
          </a:p>
        </p:txBody>
      </p:sp>
      <p:sp>
        <p:nvSpPr>
          <p:cNvPr id="9" name="Dikdörtgen 10">
            <a:extLst>
              <a:ext uri="{FF2B5EF4-FFF2-40B4-BE49-F238E27FC236}">
                <a16:creationId xmlns:a16="http://schemas.microsoft.com/office/drawing/2014/main" xmlns="" id="{D9BF654B-49BC-DA47-9088-0AE0F128DDB5}"/>
              </a:ext>
            </a:extLst>
          </p:cNvPr>
          <p:cNvSpPr/>
          <p:nvPr userDrawn="1"/>
        </p:nvSpPr>
        <p:spPr>
          <a:xfrm>
            <a:off x="0" y="2005"/>
            <a:ext cx="9144000" cy="688366"/>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fi-FI" altLang="tr-TR" sz="1800" b="1" dirty="0">
                <a:solidFill>
                  <a:schemeClr val="bg1"/>
                </a:solidFill>
                <a:latin typeface="Arial" panose="020B0604020202020204" pitchFamily="34" charset="0"/>
                <a:cs typeface="Arial" panose="020B0604020202020204" pitchFamily="34" charset="0"/>
              </a:rPr>
              <a:t>4734 SAYILI KAMU İHALE KANUNU</a:t>
            </a:r>
            <a:endParaRPr lang="tr-TR" altLang="tr-TR" sz="1800" b="1" dirty="0">
              <a:solidFill>
                <a:schemeClr val="bg1"/>
              </a:solidFill>
              <a:latin typeface="Arial" panose="020B0604020202020204" pitchFamily="34" charset="0"/>
              <a:cs typeface="Arial" panose="020B0604020202020204" pitchFamily="34" charset="0"/>
            </a:endParaRPr>
          </a:p>
        </p:txBody>
      </p:sp>
      <p:sp>
        <p:nvSpPr>
          <p:cNvPr id="15" name="Unvan 1">
            <a:extLst>
              <a:ext uri="{FF2B5EF4-FFF2-40B4-BE49-F238E27FC236}">
                <a16:creationId xmlns:a16="http://schemas.microsoft.com/office/drawing/2014/main" xmlns="" id="{E4492274-C475-0F49-AFEE-1C7DB37EC480}"/>
              </a:ext>
            </a:extLst>
          </p:cNvPr>
          <p:cNvSpPr txBox="1">
            <a:spLocks/>
          </p:cNvSpPr>
          <p:nvPr userDrawn="1"/>
        </p:nvSpPr>
        <p:spPr>
          <a:xfrm>
            <a:off x="321275" y="-22983"/>
            <a:ext cx="8277412" cy="42764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2200" b="1" kern="1200">
                <a:solidFill>
                  <a:schemeClr val="bg1"/>
                </a:solidFill>
                <a:latin typeface="Arial" panose="020B0604020202020204" pitchFamily="34" charset="0"/>
                <a:ea typeface="+mj-ea"/>
                <a:cs typeface="Arial" panose="020B0604020202020204" pitchFamily="34" charset="0"/>
              </a:defRPr>
            </a:lvl1pPr>
          </a:lstStyle>
          <a:p>
            <a:pPr algn="l">
              <a:buNone/>
            </a:pPr>
            <a:r>
              <a:rPr lang="fi-FI" altLang="tr-TR" sz="2000" b="1" dirty="0">
                <a:solidFill>
                  <a:schemeClr val="bg1"/>
                </a:solidFill>
                <a:latin typeface="Arial" panose="020B0604020202020204" pitchFamily="34" charset="0"/>
                <a:cs typeface="Arial" panose="020B0604020202020204" pitchFamily="34" charset="0"/>
              </a:rPr>
              <a:t>                      </a:t>
            </a:r>
            <a:endParaRPr lang="tr-TR" altLang="tr-TR" sz="2000" b="1" dirty="0">
              <a:solidFill>
                <a:schemeClr val="bg1"/>
              </a:solidFill>
              <a:latin typeface="Arial" panose="020B0604020202020204" pitchFamily="34" charset="0"/>
              <a:cs typeface="Arial" panose="020B0604020202020204" pitchFamily="34" charset="0"/>
            </a:endParaRPr>
          </a:p>
        </p:txBody>
      </p:sp>
      <p:sp>
        <p:nvSpPr>
          <p:cNvPr id="2" name="Metin kutusu 1"/>
          <p:cNvSpPr txBox="1"/>
          <p:nvPr userDrawn="1"/>
        </p:nvSpPr>
        <p:spPr>
          <a:xfrm>
            <a:off x="8547890" y="6462395"/>
            <a:ext cx="846667" cy="230832"/>
          </a:xfrm>
          <a:prstGeom prst="rect">
            <a:avLst/>
          </a:prstGeom>
          <a:noFill/>
        </p:spPr>
        <p:txBody>
          <a:bodyPr wrap="square" rtlCol="0">
            <a:spAutoFit/>
          </a:bodyPr>
          <a:lstStyle/>
          <a:p>
            <a:fld id="{BDC31887-9BB1-4EDB-989C-4FB38C7E7DFD}" type="slidenum">
              <a:rPr lang="tr-TR" sz="900" smtClean="0">
                <a:solidFill>
                  <a:schemeClr val="bg1"/>
                </a:solidFill>
              </a:rPr>
              <a:t>‹#›</a:t>
            </a:fld>
            <a:r>
              <a:rPr lang="tr-TR" sz="900" dirty="0">
                <a:solidFill>
                  <a:schemeClr val="bg1"/>
                </a:solidFill>
              </a:rPr>
              <a:t>/40</a:t>
            </a:r>
          </a:p>
        </p:txBody>
      </p:sp>
      <p:pic>
        <p:nvPicPr>
          <p:cNvPr id="4" name="Resim 3"/>
          <p:cNvPicPr>
            <a:picLocks noChangeAspect="1"/>
          </p:cNvPicPr>
          <p:nvPr userDrawn="1"/>
        </p:nvPicPr>
        <p:blipFill>
          <a:blip r:embed="rId35"/>
          <a:stretch>
            <a:fillRect/>
          </a:stretch>
        </p:blipFill>
        <p:spPr>
          <a:xfrm>
            <a:off x="8598686" y="0"/>
            <a:ext cx="545313" cy="690371"/>
          </a:xfrm>
          <a:prstGeom prst="rect">
            <a:avLst/>
          </a:prstGeom>
        </p:spPr>
      </p:pic>
    </p:spTree>
    <p:extLst>
      <p:ext uri="{BB962C8B-B14F-4D97-AF65-F5344CB8AC3E}">
        <p14:creationId xmlns:p14="http://schemas.microsoft.com/office/powerpoint/2010/main" val="2205722722"/>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73" r:id="rId3"/>
    <p:sldLayoutId id="2147483680" r:id="rId4"/>
    <p:sldLayoutId id="2147483682" r:id="rId5"/>
    <p:sldLayoutId id="2147483689" r:id="rId6"/>
    <p:sldLayoutId id="2147483693" r:id="rId7"/>
    <p:sldLayoutId id="2147483696" r:id="rId8"/>
    <p:sldLayoutId id="2147483698" r:id="rId9"/>
    <p:sldLayoutId id="2147483699" r:id="rId10"/>
    <p:sldLayoutId id="2147483701" r:id="rId11"/>
    <p:sldLayoutId id="2147483702" r:id="rId12"/>
    <p:sldLayoutId id="2147483708" r:id="rId13"/>
    <p:sldLayoutId id="2147483710" r:id="rId14"/>
    <p:sldLayoutId id="2147483712" r:id="rId15"/>
    <p:sldLayoutId id="2147483724" r:id="rId16"/>
    <p:sldLayoutId id="2147483727" r:id="rId17"/>
    <p:sldLayoutId id="2147483729" r:id="rId18"/>
    <p:sldLayoutId id="2147483731" r:id="rId19"/>
    <p:sldLayoutId id="2147483732" r:id="rId20"/>
    <p:sldLayoutId id="2147483733" r:id="rId21"/>
    <p:sldLayoutId id="2147483734" r:id="rId22"/>
    <p:sldLayoutId id="2147483735" r:id="rId23"/>
    <p:sldLayoutId id="2147483737" r:id="rId24"/>
    <p:sldLayoutId id="2147483740" r:id="rId25"/>
    <p:sldLayoutId id="2147483741" r:id="rId26"/>
    <p:sldLayoutId id="2147483745" r:id="rId27"/>
    <p:sldLayoutId id="2147483746" r:id="rId28"/>
    <p:sldLayoutId id="2147483747" r:id="rId29"/>
    <p:sldLayoutId id="2147483748" r:id="rId30"/>
    <p:sldLayoutId id="2147483749" r:id="rId31"/>
    <p:sldLayoutId id="2147483753" r:id="rId32"/>
    <p:sldLayoutId id="2147483751" r:id="rId33"/>
  </p:sldLayoutIdLst>
  <p:hf hdr="0" ftr="0" dt="0"/>
  <p:txStyles>
    <p:titleStyle>
      <a:lvl1pPr algn="ctr" defTabSz="914400" rtl="0" eaLnBrk="1" latinLnBrk="0" hangingPunct="1">
        <a:lnSpc>
          <a:spcPct val="90000"/>
        </a:lnSpc>
        <a:spcBef>
          <a:spcPct val="0"/>
        </a:spcBef>
        <a:buNone/>
        <a:defRPr sz="22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Alt Başlık 2">
            <a:extLst>
              <a:ext uri="{FF2B5EF4-FFF2-40B4-BE49-F238E27FC236}">
                <a16:creationId xmlns:a16="http://schemas.microsoft.com/office/drawing/2014/main" xmlns="" id="{4B47418F-2317-974E-9869-E21C8FECB8DB}"/>
              </a:ext>
            </a:extLst>
          </p:cNvPr>
          <p:cNvSpPr txBox="1">
            <a:spLocks/>
          </p:cNvSpPr>
          <p:nvPr/>
        </p:nvSpPr>
        <p:spPr>
          <a:xfrm>
            <a:off x="0" y="3139232"/>
            <a:ext cx="9144000" cy="1529543"/>
          </a:xfrm>
          <a:prstGeom prst="rect">
            <a:avLst/>
          </a:prstGeom>
          <a:effectLst>
            <a:outerShdw blurRad="50800" dist="38100" dir="2700000" algn="tl" rotWithShape="0">
              <a:prstClr val="black">
                <a:alpha val="40000"/>
              </a:prstClr>
            </a:outerShdw>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tr-TR" sz="2400" b="1" dirty="0">
                <a:solidFill>
                  <a:srgbClr val="112F63"/>
                </a:solidFill>
                <a:latin typeface="+mn-lt"/>
              </a:rPr>
              <a:t>İDARİ VE MALİ İŞLER DAİRESİ BAŞKANLIĞI</a:t>
            </a:r>
            <a:br>
              <a:rPr lang="tr-TR" sz="2400" b="1" dirty="0">
                <a:solidFill>
                  <a:srgbClr val="112F63"/>
                </a:solidFill>
                <a:latin typeface="+mn-lt"/>
              </a:rPr>
            </a:br>
            <a:r>
              <a:rPr lang="tr-TR" sz="2400" b="1" dirty="0">
                <a:solidFill>
                  <a:srgbClr val="112F63"/>
                </a:solidFill>
                <a:latin typeface="+mn-lt"/>
              </a:rPr>
              <a:t>İHALE ŞUBE MÜDÜRÜ</a:t>
            </a:r>
          </a:p>
          <a:p>
            <a:pPr algn="ctr">
              <a:buNone/>
            </a:pPr>
            <a:r>
              <a:rPr lang="tr-TR" sz="2400" b="1" dirty="0">
                <a:solidFill>
                  <a:srgbClr val="112F63"/>
                </a:solidFill>
                <a:latin typeface="+mn-lt"/>
              </a:rPr>
              <a:t>HÜSEYİN KÜÇÜK</a:t>
            </a:r>
          </a:p>
        </p:txBody>
      </p:sp>
      <p:sp>
        <p:nvSpPr>
          <p:cNvPr id="8" name="Alt Başlık 3"/>
          <p:cNvSpPr>
            <a:spLocks noGrp="1"/>
          </p:cNvSpPr>
          <p:nvPr>
            <p:ph type="subTitle" idx="1"/>
          </p:nvPr>
        </p:nvSpPr>
        <p:spPr>
          <a:xfrm>
            <a:off x="1487096" y="5482396"/>
            <a:ext cx="5832648" cy="1078522"/>
          </a:xfrm>
        </p:spPr>
        <p:txBody>
          <a:bodyPr/>
          <a:lstStyle/>
          <a:p>
            <a:r>
              <a:rPr lang="tr-TR" sz="2000" i="1" dirty="0">
                <a:solidFill>
                  <a:schemeClr val="accent1">
                    <a:lumMod val="50000"/>
                  </a:schemeClr>
                </a:solidFill>
                <a:latin typeface="+mn-lt"/>
              </a:rPr>
              <a:t>EKİM 2023</a:t>
            </a:r>
          </a:p>
        </p:txBody>
      </p:sp>
      <p:pic>
        <p:nvPicPr>
          <p:cNvPr id="2" name="Resim 1"/>
          <p:cNvPicPr>
            <a:picLocks noChangeAspect="1"/>
          </p:cNvPicPr>
          <p:nvPr/>
        </p:nvPicPr>
        <p:blipFill>
          <a:blip r:embed="rId2"/>
          <a:stretch>
            <a:fillRect/>
          </a:stretch>
        </p:blipFill>
        <p:spPr>
          <a:xfrm>
            <a:off x="751" y="0"/>
            <a:ext cx="9143249" cy="2312377"/>
          </a:xfrm>
          <a:prstGeom prst="rect">
            <a:avLst/>
          </a:prstGeom>
        </p:spPr>
      </p:pic>
    </p:spTree>
    <p:extLst>
      <p:ext uri="{BB962C8B-B14F-4D97-AF65-F5344CB8AC3E}">
        <p14:creationId xmlns:p14="http://schemas.microsoft.com/office/powerpoint/2010/main" val="160696118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492274-C475-0F49-AFEE-1C7DB37EC480}"/>
              </a:ext>
            </a:extLst>
          </p:cNvPr>
          <p:cNvSpPr>
            <a:spLocks noGrp="1"/>
          </p:cNvSpPr>
          <p:nvPr>
            <p:ph type="title"/>
          </p:nvPr>
        </p:nvSpPr>
        <p:spPr>
          <a:xfrm>
            <a:off x="866588" y="1089894"/>
            <a:ext cx="8277412" cy="427647"/>
          </a:xfrm>
        </p:spPr>
        <p:txBody>
          <a:bodyPr>
            <a:normAutofit/>
          </a:bodyPr>
          <a:lstStyle/>
          <a:p>
            <a:pPr lvl="0">
              <a:spcBef>
                <a:spcPct val="20000"/>
              </a:spcBef>
            </a:pPr>
            <a:r>
              <a:rPr lang="tr-TR" altLang="tr-TR" sz="2200" dirty="0">
                <a:solidFill>
                  <a:srgbClr val="C00300"/>
                </a:solidFill>
                <a:latin typeface="+mn-lt"/>
                <a:cs typeface="Times New Roman" panose="02020603050405020304" pitchFamily="18" charset="0"/>
              </a:rPr>
              <a:t>İhale Usulleri</a:t>
            </a:r>
            <a:endParaRPr lang="tr-TR" sz="2200" dirty="0">
              <a:solidFill>
                <a:srgbClr val="C00300"/>
              </a:solidFill>
              <a:latin typeface="+mn-lt"/>
              <a:cs typeface="Times New Roman" panose="02020603050405020304" pitchFamily="18" charset="0"/>
            </a:endParaRPr>
          </a:p>
        </p:txBody>
      </p:sp>
      <p:sp>
        <p:nvSpPr>
          <p:cNvPr id="9" name="Rectangle 3">
            <a:extLst>
              <a:ext uri="{FF2B5EF4-FFF2-40B4-BE49-F238E27FC236}">
                <a16:creationId xmlns:a16="http://schemas.microsoft.com/office/drawing/2014/main" xmlns="" id="{87149152-9026-AD44-BB57-6A5F139BE88B}"/>
              </a:ext>
            </a:extLst>
          </p:cNvPr>
          <p:cNvSpPr txBox="1">
            <a:spLocks noChangeArrowheads="1"/>
          </p:cNvSpPr>
          <p:nvPr/>
        </p:nvSpPr>
        <p:spPr>
          <a:xfrm>
            <a:off x="865094" y="1616536"/>
            <a:ext cx="7321374" cy="46389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0"/>
              </a:spcBef>
              <a:spcAft>
                <a:spcPts val="1200"/>
              </a:spcAft>
              <a:buNone/>
              <a:defRPr/>
            </a:pPr>
            <a:r>
              <a:rPr lang="tr-TR" altLang="tr-TR" sz="2000" b="1" dirty="0">
                <a:solidFill>
                  <a:srgbClr val="C00000"/>
                </a:solidFill>
                <a:latin typeface="+mn-lt"/>
                <a:cs typeface="Times New Roman" panose="02020603050405020304" pitchFamily="18" charset="0"/>
              </a:rPr>
              <a:t>Pazarlık Usulü:</a:t>
            </a:r>
          </a:p>
          <a:p>
            <a:pPr marL="0" indent="0" algn="just">
              <a:lnSpc>
                <a:spcPct val="150000"/>
              </a:lnSpc>
              <a:spcBef>
                <a:spcPts val="0"/>
              </a:spcBef>
              <a:spcAft>
                <a:spcPts val="1200"/>
              </a:spcAft>
              <a:buNone/>
              <a:defRPr/>
            </a:pPr>
            <a:r>
              <a:rPr lang="tr-TR" sz="2000" dirty="0">
                <a:latin typeface="+mn-lt"/>
              </a:rPr>
              <a:t>(b), (c) ve (f) bentlerinde belirtilen hallerde ilan yapılması zorunlu değildir. İlan yapılmayan hallerde </a:t>
            </a:r>
            <a:r>
              <a:rPr lang="tr-TR" sz="2000" b="1" dirty="0">
                <a:solidFill>
                  <a:srgbClr val="FF0000"/>
                </a:solidFill>
                <a:latin typeface="+mn-lt"/>
              </a:rPr>
              <a:t>en az üç </a:t>
            </a:r>
            <a:r>
              <a:rPr lang="tr-TR" sz="2000" dirty="0">
                <a:latin typeface="+mn-lt"/>
              </a:rPr>
              <a:t>istekli davet edilerek, yeterlik belgelerini ve fiyat tekliflerini birlikte vermeleri istenir.</a:t>
            </a:r>
            <a:r>
              <a:rPr lang="tr-TR" altLang="tr-TR" sz="2000" b="1" dirty="0">
                <a:solidFill>
                  <a:srgbClr val="C00000"/>
                </a:solidFill>
                <a:latin typeface="+mn-lt"/>
                <a:cs typeface="Times New Roman" panose="02020603050405020304" pitchFamily="18" charset="0"/>
              </a:rPr>
              <a:t> </a:t>
            </a:r>
          </a:p>
          <a:p>
            <a:pPr marL="0" indent="0" algn="just">
              <a:lnSpc>
                <a:spcPct val="150000"/>
              </a:lnSpc>
              <a:spcBef>
                <a:spcPts val="0"/>
              </a:spcBef>
              <a:spcAft>
                <a:spcPts val="1200"/>
              </a:spcAft>
              <a:buNone/>
              <a:defRPr/>
            </a:pPr>
            <a:endParaRPr lang="tr-TR" altLang="tr-TR" sz="220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a16="http://schemas.microsoft.com/office/drawing/2014/main" xmlns="" id="{FB888D45-5456-F440-AC82-F90B8F2C3D7C}"/>
              </a:ext>
            </a:extLst>
          </p:cNvPr>
          <p:cNvPicPr>
            <a:picLocks noChangeAspect="1"/>
          </p:cNvPicPr>
          <p:nvPr/>
        </p:nvPicPr>
        <p:blipFill>
          <a:blip r:embed="rId2"/>
          <a:stretch>
            <a:fillRect/>
          </a:stretch>
        </p:blipFill>
        <p:spPr>
          <a:xfrm>
            <a:off x="5953991" y="3882676"/>
            <a:ext cx="2143125" cy="2143125"/>
          </a:xfrm>
          <a:prstGeom prst="ellipse">
            <a:avLst/>
          </a:prstGeom>
          <a:ln>
            <a:noFill/>
          </a:ln>
          <a:effectLst>
            <a:softEdge rad="112500"/>
          </a:effectLst>
        </p:spPr>
      </p:pic>
    </p:spTree>
    <p:extLst>
      <p:ext uri="{BB962C8B-B14F-4D97-AF65-F5344CB8AC3E}">
        <p14:creationId xmlns:p14="http://schemas.microsoft.com/office/powerpoint/2010/main" val="219296629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492274-C475-0F49-AFEE-1C7DB37EC480}"/>
              </a:ext>
            </a:extLst>
          </p:cNvPr>
          <p:cNvSpPr>
            <a:spLocks noGrp="1"/>
          </p:cNvSpPr>
          <p:nvPr>
            <p:ph type="title"/>
          </p:nvPr>
        </p:nvSpPr>
        <p:spPr/>
        <p:txBody>
          <a:bodyPr>
            <a:normAutofit/>
          </a:bodyPr>
          <a:lstStyle/>
          <a:p>
            <a:pPr lvl="0">
              <a:spcBef>
                <a:spcPct val="20000"/>
              </a:spcBef>
            </a:pPr>
            <a:r>
              <a:rPr lang="tr-TR" altLang="tr-TR" sz="2200" dirty="0">
                <a:solidFill>
                  <a:srgbClr val="C00300"/>
                </a:solidFill>
                <a:latin typeface="+mn-lt"/>
                <a:cs typeface="Times New Roman" panose="02020603050405020304" pitchFamily="18" charset="0"/>
              </a:rPr>
              <a:t>İhale Süreci</a:t>
            </a:r>
            <a:endParaRPr lang="tr-TR" sz="2200" dirty="0">
              <a:solidFill>
                <a:srgbClr val="C00300"/>
              </a:solidFill>
              <a:latin typeface="+mn-lt"/>
              <a:cs typeface="Times New Roman" panose="02020603050405020304" pitchFamily="18" charset="0"/>
            </a:endParaRPr>
          </a:p>
        </p:txBody>
      </p:sp>
      <p:sp>
        <p:nvSpPr>
          <p:cNvPr id="9" name="Rectangle 3">
            <a:extLst>
              <a:ext uri="{FF2B5EF4-FFF2-40B4-BE49-F238E27FC236}">
                <a16:creationId xmlns:a16="http://schemas.microsoft.com/office/drawing/2014/main" xmlns="" id="{87149152-9026-AD44-BB57-6A5F139BE88B}"/>
              </a:ext>
            </a:extLst>
          </p:cNvPr>
          <p:cNvSpPr txBox="1">
            <a:spLocks noChangeArrowheads="1"/>
          </p:cNvSpPr>
          <p:nvPr/>
        </p:nvSpPr>
        <p:spPr>
          <a:xfrm>
            <a:off x="866588" y="2066274"/>
            <a:ext cx="7380104" cy="29671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ct val="0"/>
              </a:spcBef>
              <a:spcAft>
                <a:spcPts val="1200"/>
              </a:spcAft>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İhale süreci, ihale onayı ile başlar.</a:t>
            </a:r>
          </a:p>
          <a:p>
            <a:pPr algn="just">
              <a:lnSpc>
                <a:spcPct val="150000"/>
              </a:lnSpc>
              <a:spcBef>
                <a:spcPct val="0"/>
              </a:spcBef>
              <a:spcAft>
                <a:spcPts val="1200"/>
              </a:spcAft>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ihale onay belgesine; yaklaşık maliyet hesap cetveli, </a:t>
            </a:r>
            <a:r>
              <a:rPr lang="tr-TR" altLang="tr-TR" sz="2000" dirty="0">
                <a:latin typeface="+mn-lt"/>
                <a:cs typeface="Times New Roman" panose="02020603050405020304" pitchFamily="18" charset="0"/>
              </a:rPr>
              <a:t>şartnameler (idari ve teknik), sözleşme tasarısı ve diğer dokümanlar</a:t>
            </a:r>
            <a:r>
              <a:rPr lang="tr-TR" altLang="tr-TR" sz="2000" dirty="0">
                <a:latin typeface="+mn-lt"/>
                <a:ea typeface="Verdana" panose="020B0604030504040204" pitchFamily="34" charset="0"/>
                <a:cs typeface="Times New Roman" panose="02020603050405020304" pitchFamily="18" charset="0"/>
              </a:rPr>
              <a:t> eklenerek </a:t>
            </a:r>
            <a:r>
              <a:rPr lang="tr-TR" altLang="tr-TR" sz="2000" b="1" u="sng" dirty="0">
                <a:solidFill>
                  <a:srgbClr val="C00000"/>
                </a:solidFill>
                <a:latin typeface="+mn-lt"/>
                <a:ea typeface="Verdana" panose="020B0604030504040204" pitchFamily="34" charset="0"/>
                <a:cs typeface="Times New Roman" panose="02020603050405020304" pitchFamily="18" charset="0"/>
              </a:rPr>
              <a:t>ihale yetkilisinin onayına sunulur.</a:t>
            </a:r>
          </a:p>
        </p:txBody>
      </p:sp>
    </p:spTree>
    <p:extLst>
      <p:ext uri="{BB962C8B-B14F-4D97-AF65-F5344CB8AC3E}">
        <p14:creationId xmlns:p14="http://schemas.microsoft.com/office/powerpoint/2010/main" val="316371900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p:txBody>
          <a:bodyPr/>
          <a:lstStyle/>
          <a:p>
            <a:r>
              <a:rPr lang="tr-TR" sz="2200" dirty="0">
                <a:solidFill>
                  <a:srgbClr val="C00300"/>
                </a:solidFill>
                <a:latin typeface="+mn-lt"/>
                <a:cs typeface="Times New Roman" panose="02020603050405020304" pitchFamily="18" charset="0"/>
              </a:rPr>
              <a:t>İhale Komisyonu</a:t>
            </a:r>
          </a:p>
        </p:txBody>
      </p:sp>
      <p:sp>
        <p:nvSpPr>
          <p:cNvPr id="4" name="İçerik Yer Tutucusu 6">
            <a:extLst>
              <a:ext uri="{FF2B5EF4-FFF2-40B4-BE49-F238E27FC236}">
                <a16:creationId xmlns:a16="http://schemas.microsoft.com/office/drawing/2014/main" xmlns="" id="{0CAE5F5A-E2FB-6E4D-8568-315923BF2F61}"/>
              </a:ext>
            </a:extLst>
          </p:cNvPr>
          <p:cNvSpPr txBox="1">
            <a:spLocks/>
          </p:cNvSpPr>
          <p:nvPr/>
        </p:nvSpPr>
        <p:spPr>
          <a:xfrm>
            <a:off x="866588" y="1826134"/>
            <a:ext cx="3517405" cy="4572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0"/>
              </a:spcBef>
              <a:buClr>
                <a:schemeClr val="tx1"/>
              </a:buClr>
              <a:buNone/>
              <a:defRPr/>
            </a:pPr>
            <a:r>
              <a:rPr lang="tr-TR" sz="2000" kern="0" dirty="0">
                <a:solidFill>
                  <a:sysClr val="windowText" lastClr="000000"/>
                </a:solidFill>
                <a:latin typeface="+mn-lt"/>
                <a:cs typeface="Times New Roman" panose="02020603050405020304" pitchFamily="18" charset="0"/>
              </a:rPr>
              <a:t>İhale yetkilisi, ihale ilanı veya ön yeterlik ilanı ya da davet tarihini </a:t>
            </a:r>
            <a:r>
              <a:rPr lang="tr-TR" sz="2000" b="1" kern="0" dirty="0">
                <a:solidFill>
                  <a:srgbClr val="FF0000"/>
                </a:solidFill>
                <a:latin typeface="+mn-lt"/>
                <a:cs typeface="Times New Roman" panose="02020603050405020304" pitchFamily="18" charset="0"/>
              </a:rPr>
              <a:t>izleyen en geç üç gün içinde ihale komisyonunu oluşturur.</a:t>
            </a:r>
          </a:p>
          <a:p>
            <a:pPr>
              <a:lnSpc>
                <a:spcPct val="150000"/>
              </a:lnSpc>
              <a:spcBef>
                <a:spcPts val="0"/>
              </a:spcBef>
              <a:buClr>
                <a:schemeClr val="tx1"/>
              </a:buClr>
              <a:defRPr/>
            </a:pPr>
            <a:endParaRPr lang="tr-TR" sz="1600" kern="0" dirty="0">
              <a:solidFill>
                <a:sysClr val="windowText" lastClr="000000"/>
              </a:solidFill>
              <a:latin typeface="+mn-lt"/>
              <a:cs typeface="Times New Roman" panose="02020603050405020304" pitchFamily="18" charset="0"/>
            </a:endParaRPr>
          </a:p>
          <a:p>
            <a:pPr>
              <a:lnSpc>
                <a:spcPct val="150000"/>
              </a:lnSpc>
              <a:spcBef>
                <a:spcPts val="0"/>
              </a:spcBef>
              <a:buClr>
                <a:schemeClr val="tx1"/>
              </a:buClr>
              <a:defRPr/>
            </a:pPr>
            <a:endParaRPr lang="tr-TR" sz="1600" kern="0" dirty="0">
              <a:solidFill>
                <a:sysClr val="windowText" lastClr="000000"/>
              </a:solidFill>
              <a:latin typeface="Times New Roman" panose="02020603050405020304" pitchFamily="18" charset="0"/>
              <a:cs typeface="Times New Roman" panose="02020603050405020304" pitchFamily="18" charset="0"/>
            </a:endParaRPr>
          </a:p>
          <a:p>
            <a:pPr>
              <a:lnSpc>
                <a:spcPct val="150000"/>
              </a:lnSpc>
              <a:spcBef>
                <a:spcPts val="0"/>
              </a:spcBef>
              <a:buClr>
                <a:schemeClr val="tx1"/>
              </a:buClr>
              <a:defRPr/>
            </a:pPr>
            <a:endParaRPr lang="tr-TR" sz="1600" kern="0" dirty="0">
              <a:solidFill>
                <a:sysClr val="windowText" lastClr="000000"/>
              </a:solidFill>
              <a:latin typeface="Times New Roman" panose="02020603050405020304" pitchFamily="18" charset="0"/>
              <a:cs typeface="Times New Roman" panose="02020603050405020304" pitchFamily="18" charset="0"/>
            </a:endParaRPr>
          </a:p>
          <a:p>
            <a:pPr>
              <a:lnSpc>
                <a:spcPct val="150000"/>
              </a:lnSpc>
              <a:spcBef>
                <a:spcPts val="0"/>
              </a:spcBef>
              <a:buClr>
                <a:schemeClr val="tx1"/>
              </a:buClr>
              <a:defRPr/>
            </a:pPr>
            <a:endParaRPr lang="tr-TR" sz="1600" kern="0" dirty="0">
              <a:solidFill>
                <a:sysClr val="windowText" lastClr="000000"/>
              </a:solidFill>
              <a:latin typeface="Times New Roman" panose="02020603050405020304" pitchFamily="18" charset="0"/>
              <a:cs typeface="Times New Roman" panose="02020603050405020304" pitchFamily="18" charset="0"/>
            </a:endParaRPr>
          </a:p>
          <a:p>
            <a:pPr>
              <a:lnSpc>
                <a:spcPct val="150000"/>
              </a:lnSpc>
              <a:buClr>
                <a:schemeClr val="tx1"/>
              </a:buClr>
              <a:defRPr/>
            </a:pPr>
            <a:endParaRPr lang="tr-TR" sz="1600" dirty="0">
              <a:latin typeface="Times New Roman" panose="02020603050405020304" pitchFamily="18" charset="0"/>
              <a:cs typeface="Times New Roman" panose="02020603050405020304" pitchFamily="18" charset="0"/>
            </a:endParaRPr>
          </a:p>
        </p:txBody>
      </p:sp>
      <p:sp>
        <p:nvSpPr>
          <p:cNvPr id="5" name="Dikdörtgen 4">
            <a:extLst>
              <a:ext uri="{FF2B5EF4-FFF2-40B4-BE49-F238E27FC236}">
                <a16:creationId xmlns:a16="http://schemas.microsoft.com/office/drawing/2014/main" xmlns="" id="{02E7F98B-B49B-2D4C-9075-63008D27B3CD}"/>
              </a:ext>
            </a:extLst>
          </p:cNvPr>
          <p:cNvSpPr/>
          <p:nvPr/>
        </p:nvSpPr>
        <p:spPr>
          <a:xfrm>
            <a:off x="6016239" y="4290125"/>
            <a:ext cx="2346364" cy="1477328"/>
          </a:xfrm>
          <a:prstGeom prst="rect">
            <a:avLst/>
          </a:prstGeom>
        </p:spPr>
        <p:txBody>
          <a:bodyPr wrap="square">
            <a:spAutoFit/>
          </a:bodyPr>
          <a:lstStyle/>
          <a:p>
            <a:pPr eaLnBrk="1" fontAlgn="auto" hangingPunct="1">
              <a:lnSpc>
                <a:spcPct val="150000"/>
              </a:lnSpc>
              <a:spcBef>
                <a:spcPts val="0"/>
              </a:spcBef>
              <a:spcAft>
                <a:spcPts val="0"/>
              </a:spcAft>
              <a:buClr>
                <a:schemeClr val="tx1"/>
              </a:buClr>
              <a:defRPr/>
            </a:pPr>
            <a:r>
              <a:rPr lang="tr-TR" sz="2000" kern="0" dirty="0">
                <a:solidFill>
                  <a:sysClr val="windowText" lastClr="000000"/>
                </a:solidFill>
                <a:cs typeface="Times New Roman" panose="02020603050405020304" pitchFamily="18" charset="0"/>
              </a:rPr>
              <a:t>İhale komisyonu </a:t>
            </a:r>
            <a:r>
              <a:rPr lang="tr-TR" sz="2000" b="1" kern="0" dirty="0">
                <a:solidFill>
                  <a:srgbClr val="FF0000"/>
                </a:solidFill>
                <a:cs typeface="Times New Roman" panose="02020603050405020304" pitchFamily="18" charset="0"/>
              </a:rPr>
              <a:t>en az beş </a:t>
            </a:r>
            <a:r>
              <a:rPr lang="tr-TR" sz="2000" kern="0" dirty="0">
                <a:solidFill>
                  <a:sysClr val="windowText" lastClr="000000"/>
                </a:solidFill>
                <a:cs typeface="Times New Roman" panose="02020603050405020304" pitchFamily="18" charset="0"/>
              </a:rPr>
              <a:t>ve </a:t>
            </a:r>
            <a:r>
              <a:rPr lang="tr-TR" sz="2000" b="1" kern="0" dirty="0">
                <a:solidFill>
                  <a:srgbClr val="FF0000"/>
                </a:solidFill>
                <a:cs typeface="Times New Roman" panose="02020603050405020304" pitchFamily="18" charset="0"/>
              </a:rPr>
              <a:t>tek sayıda </a:t>
            </a:r>
            <a:r>
              <a:rPr lang="tr-TR" sz="2000" kern="0" dirty="0">
                <a:solidFill>
                  <a:sysClr val="windowText" lastClr="000000"/>
                </a:solidFill>
                <a:cs typeface="Times New Roman" panose="02020603050405020304" pitchFamily="18" charset="0"/>
              </a:rPr>
              <a:t>kişiden oluşur.</a:t>
            </a:r>
          </a:p>
        </p:txBody>
      </p:sp>
      <p:pic>
        <p:nvPicPr>
          <p:cNvPr id="6" name="Resim 5">
            <a:extLst>
              <a:ext uri="{FF2B5EF4-FFF2-40B4-BE49-F238E27FC236}">
                <a16:creationId xmlns:a16="http://schemas.microsoft.com/office/drawing/2014/main" xmlns="" id="{FB888D45-5456-F440-AC82-F90B8F2C3D7C}"/>
              </a:ext>
            </a:extLst>
          </p:cNvPr>
          <p:cNvPicPr>
            <a:picLocks noChangeAspect="1"/>
          </p:cNvPicPr>
          <p:nvPr/>
        </p:nvPicPr>
        <p:blipFill>
          <a:blip r:embed="rId2"/>
          <a:stretch>
            <a:fillRect/>
          </a:stretch>
        </p:blipFill>
        <p:spPr>
          <a:xfrm>
            <a:off x="6117858" y="1718907"/>
            <a:ext cx="2143125" cy="2143125"/>
          </a:xfrm>
          <a:prstGeom prst="ellipse">
            <a:avLst/>
          </a:prstGeom>
          <a:ln>
            <a:noFill/>
          </a:ln>
          <a:effectLst>
            <a:softEdge rad="112500"/>
          </a:effectLst>
        </p:spPr>
      </p:pic>
      <p:pic>
        <p:nvPicPr>
          <p:cNvPr id="7" name="Resim 6">
            <a:extLst>
              <a:ext uri="{FF2B5EF4-FFF2-40B4-BE49-F238E27FC236}">
                <a16:creationId xmlns:a16="http://schemas.microsoft.com/office/drawing/2014/main" xmlns="" id="{8C52335E-4FDF-DF4A-9120-EC7F79B4621F}"/>
              </a:ext>
            </a:extLst>
          </p:cNvPr>
          <p:cNvPicPr>
            <a:picLocks noChangeAspect="1"/>
          </p:cNvPicPr>
          <p:nvPr/>
        </p:nvPicPr>
        <p:blipFill>
          <a:blip r:embed="rId3"/>
          <a:stretch>
            <a:fillRect/>
          </a:stretch>
        </p:blipFill>
        <p:spPr>
          <a:xfrm>
            <a:off x="2468036" y="3957226"/>
            <a:ext cx="2143125" cy="2143125"/>
          </a:xfrm>
          <a:prstGeom prst="ellipse">
            <a:avLst/>
          </a:prstGeom>
          <a:ln>
            <a:noFill/>
          </a:ln>
          <a:effectLst>
            <a:softEdge rad="112500"/>
          </a:effectLst>
        </p:spPr>
      </p:pic>
      <p:sp>
        <p:nvSpPr>
          <p:cNvPr id="3" name="Sağ Ok 2"/>
          <p:cNvSpPr/>
          <p:nvPr/>
        </p:nvSpPr>
        <p:spPr>
          <a:xfrm>
            <a:off x="4838330" y="254815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a:off x="4838330" y="478647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721003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586986" y="975065"/>
            <a:ext cx="8277412" cy="427647"/>
          </a:xfrm>
        </p:spPr>
        <p:txBody>
          <a:bodyPr/>
          <a:lstStyle/>
          <a:p>
            <a:r>
              <a:rPr lang="tr-TR" sz="2200" dirty="0">
                <a:solidFill>
                  <a:srgbClr val="C00300"/>
                </a:solidFill>
                <a:latin typeface="+mn-lt"/>
                <a:cs typeface="Times New Roman" panose="02020603050405020304" pitchFamily="18" charset="0"/>
              </a:rPr>
              <a:t>İhale Komisyonu</a:t>
            </a:r>
          </a:p>
        </p:txBody>
      </p:sp>
      <p:sp>
        <p:nvSpPr>
          <p:cNvPr id="4" name="İçerik Yer Tutucusu 6">
            <a:extLst>
              <a:ext uri="{FF2B5EF4-FFF2-40B4-BE49-F238E27FC236}">
                <a16:creationId xmlns:a16="http://schemas.microsoft.com/office/drawing/2014/main" xmlns="" id="{0CAE5F5A-E2FB-6E4D-8568-315923BF2F61}"/>
              </a:ext>
            </a:extLst>
          </p:cNvPr>
          <p:cNvSpPr txBox="1">
            <a:spLocks/>
          </p:cNvSpPr>
          <p:nvPr/>
        </p:nvSpPr>
        <p:spPr>
          <a:xfrm>
            <a:off x="390218" y="1496672"/>
            <a:ext cx="8027389" cy="46904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Aft>
                <a:spcPts val="600"/>
              </a:spcAft>
              <a:buClr>
                <a:srgbClr val="C00000"/>
              </a:buClr>
              <a:buFont typeface="Wingdings" panose="05000000000000000000" pitchFamily="2" charset="2"/>
              <a:buChar char="ü"/>
              <a:defRPr/>
            </a:pPr>
            <a:r>
              <a:rPr lang="tr-TR" sz="2000" kern="0" dirty="0">
                <a:solidFill>
                  <a:sysClr val="windowText" lastClr="000000"/>
                </a:solidFill>
                <a:latin typeface="+mn-lt"/>
                <a:cs typeface="Times New Roman" panose="02020603050405020304" pitchFamily="18" charset="0"/>
              </a:rPr>
              <a:t>Üyelerden </a:t>
            </a:r>
            <a:r>
              <a:rPr lang="tr-TR" sz="2000" b="1" kern="0" dirty="0">
                <a:solidFill>
                  <a:srgbClr val="FF0000"/>
                </a:solidFill>
                <a:latin typeface="+mn-lt"/>
                <a:cs typeface="Times New Roman" panose="02020603050405020304" pitchFamily="18" charset="0"/>
              </a:rPr>
              <a:t>en az ikisi ihale konusu işin uzmanı olacaktır</a:t>
            </a:r>
            <a:r>
              <a:rPr lang="ar-SA" sz="2000" b="1" kern="0" dirty="0">
                <a:solidFill>
                  <a:srgbClr val="FF0000"/>
                </a:solidFill>
                <a:latin typeface="+mn-lt"/>
                <a:cs typeface="Times New Roman" panose="02020603050405020304" pitchFamily="18" charset="0"/>
              </a:rPr>
              <a:t>‏</a:t>
            </a:r>
            <a:r>
              <a:rPr lang="tr-TR" sz="2000" b="1" kern="0" dirty="0">
                <a:solidFill>
                  <a:srgbClr val="FF0000"/>
                </a:solidFill>
                <a:latin typeface="+mn-lt"/>
                <a:cs typeface="Times New Roman" panose="02020603050405020304" pitchFamily="18" charset="0"/>
              </a:rPr>
              <a:t>.</a:t>
            </a:r>
          </a:p>
          <a:p>
            <a:pPr marL="0" indent="0" algn="just">
              <a:lnSpc>
                <a:spcPct val="100000"/>
              </a:lnSpc>
              <a:spcAft>
                <a:spcPts val="600"/>
              </a:spcAft>
              <a:buClr>
                <a:srgbClr val="C00000"/>
              </a:buClr>
              <a:buNone/>
              <a:defRPr/>
            </a:pPr>
            <a:endParaRPr lang="tr-TR" sz="2000" kern="0" dirty="0">
              <a:solidFill>
                <a:srgbClr val="C00000"/>
              </a:solidFill>
              <a:latin typeface="+mn-lt"/>
              <a:cs typeface="Times New Roman" panose="02020603050405020304" pitchFamily="18" charset="0"/>
            </a:endParaRPr>
          </a:p>
          <a:p>
            <a:pPr algn="just">
              <a:lnSpc>
                <a:spcPct val="100000"/>
              </a:lnSpc>
              <a:spcBef>
                <a:spcPts val="0"/>
              </a:spcBef>
              <a:spcAft>
                <a:spcPts val="600"/>
              </a:spcAft>
              <a:buClr>
                <a:srgbClr val="C00000"/>
              </a:buClr>
              <a:buFont typeface="Wingdings" panose="05000000000000000000" pitchFamily="2" charset="2"/>
              <a:buChar char="ü"/>
              <a:defRPr/>
            </a:pPr>
            <a:r>
              <a:rPr lang="tr-TR" sz="2000" kern="0" dirty="0">
                <a:latin typeface="+mn-lt"/>
                <a:cs typeface="Times New Roman" panose="02020603050405020304" pitchFamily="18" charset="0"/>
              </a:rPr>
              <a:t>Bir üyenin </a:t>
            </a:r>
            <a:r>
              <a:rPr lang="tr-TR" sz="2000" b="1" kern="0" dirty="0">
                <a:solidFill>
                  <a:srgbClr val="FF0000"/>
                </a:solidFill>
                <a:latin typeface="+mn-lt"/>
                <a:cs typeface="Times New Roman" panose="02020603050405020304" pitchFamily="18" charset="0"/>
              </a:rPr>
              <a:t>muhasebe veya mali işlerden </a:t>
            </a:r>
            <a:r>
              <a:rPr lang="tr-TR" sz="2000" kern="0" dirty="0">
                <a:latin typeface="+mn-lt"/>
                <a:cs typeface="Times New Roman" panose="02020603050405020304" pitchFamily="18" charset="0"/>
              </a:rPr>
              <a:t>sorumlu personel olması </a:t>
            </a:r>
            <a:r>
              <a:rPr lang="tr-TR" sz="2000" b="1" kern="0" dirty="0">
                <a:latin typeface="+mn-lt"/>
                <a:cs typeface="Times New Roman" panose="02020603050405020304" pitchFamily="18" charset="0"/>
              </a:rPr>
              <a:t>zorunludur</a:t>
            </a:r>
            <a:r>
              <a:rPr lang="tr-TR" sz="2000" kern="0" dirty="0">
                <a:latin typeface="+mn-lt"/>
                <a:cs typeface="Times New Roman" panose="02020603050405020304" pitchFamily="18" charset="0"/>
              </a:rPr>
              <a:t>.</a:t>
            </a:r>
          </a:p>
          <a:p>
            <a:pPr marL="0" indent="0" algn="just">
              <a:lnSpc>
                <a:spcPct val="100000"/>
              </a:lnSpc>
              <a:spcBef>
                <a:spcPts val="0"/>
              </a:spcBef>
              <a:spcAft>
                <a:spcPts val="600"/>
              </a:spcAft>
              <a:buClr>
                <a:srgbClr val="C00000"/>
              </a:buClr>
              <a:buNone/>
              <a:defRPr/>
            </a:pPr>
            <a:endParaRPr lang="tr-TR" sz="2000" kern="0" dirty="0">
              <a:latin typeface="+mn-lt"/>
              <a:cs typeface="Times New Roman" panose="02020603050405020304" pitchFamily="18" charset="0"/>
            </a:endParaRPr>
          </a:p>
          <a:p>
            <a:pPr algn="just">
              <a:lnSpc>
                <a:spcPct val="100000"/>
              </a:lnSpc>
              <a:spcBef>
                <a:spcPts val="0"/>
              </a:spcBef>
              <a:spcAft>
                <a:spcPts val="600"/>
              </a:spcAft>
              <a:buClr>
                <a:srgbClr val="C00000"/>
              </a:buClr>
              <a:buFont typeface="Wingdings" panose="05000000000000000000" pitchFamily="2" charset="2"/>
              <a:buChar char="ü"/>
              <a:defRPr/>
            </a:pPr>
            <a:r>
              <a:rPr lang="tr-TR" altLang="tr-TR" sz="2000" dirty="0">
                <a:latin typeface="+mn-lt"/>
                <a:cs typeface="Times New Roman" panose="02020603050405020304" pitchFamily="18" charset="0"/>
              </a:rPr>
              <a:t>İhale yetkilisi, ihale komisyonunda görev alamaz.</a:t>
            </a:r>
          </a:p>
          <a:p>
            <a:pPr algn="just">
              <a:lnSpc>
                <a:spcPct val="100000"/>
              </a:lnSpc>
              <a:spcBef>
                <a:spcPts val="0"/>
              </a:spcBef>
              <a:spcAft>
                <a:spcPts val="600"/>
              </a:spcAft>
              <a:buClr>
                <a:srgbClr val="C00000"/>
              </a:buClr>
              <a:buFont typeface="Wingdings" panose="05000000000000000000" pitchFamily="2" charset="2"/>
              <a:buChar char="ü"/>
              <a:defRPr/>
            </a:pPr>
            <a:endParaRPr lang="tr-TR" sz="2000" kern="0" dirty="0">
              <a:latin typeface="+mn-lt"/>
              <a:cs typeface="Times New Roman" panose="02020603050405020304" pitchFamily="18" charset="0"/>
            </a:endParaRPr>
          </a:p>
          <a:p>
            <a:pPr algn="just">
              <a:lnSpc>
                <a:spcPct val="100000"/>
              </a:lnSpc>
              <a:spcBef>
                <a:spcPts val="0"/>
              </a:spcBef>
              <a:spcAft>
                <a:spcPts val="600"/>
              </a:spcAft>
              <a:buClr>
                <a:srgbClr val="C00000"/>
              </a:buClr>
              <a:buFont typeface="Wingdings" panose="05000000000000000000" pitchFamily="2" charset="2"/>
              <a:buChar char="ü"/>
            </a:pPr>
            <a:r>
              <a:rPr lang="tr-TR" altLang="tr-TR" sz="2000" dirty="0">
                <a:latin typeface="+mn-lt"/>
                <a:cs typeface="Times New Roman" panose="02020603050405020304" pitchFamily="18" charset="0"/>
              </a:rPr>
              <a:t>Yeterli sayıda veya nitelikte personel yoksa </a:t>
            </a:r>
            <a:r>
              <a:rPr lang="tr-TR" altLang="tr-TR" sz="2000" b="1" kern="0" dirty="0">
                <a:solidFill>
                  <a:srgbClr val="FF0000"/>
                </a:solidFill>
                <a:latin typeface="+mn-lt"/>
                <a:cs typeface="Times New Roman" panose="02020603050405020304" pitchFamily="18" charset="0"/>
              </a:rPr>
              <a:t>Kanun kapsamındaki idarelerden komisyona üye alınabilir.</a:t>
            </a:r>
          </a:p>
          <a:p>
            <a:pPr algn="just">
              <a:lnSpc>
                <a:spcPct val="100000"/>
              </a:lnSpc>
              <a:spcBef>
                <a:spcPts val="0"/>
              </a:spcBef>
              <a:spcAft>
                <a:spcPts val="600"/>
              </a:spcAft>
              <a:buClr>
                <a:srgbClr val="C00000"/>
              </a:buClr>
              <a:buFont typeface="Wingdings" panose="05000000000000000000" pitchFamily="2" charset="2"/>
              <a:buChar char="ü"/>
            </a:pPr>
            <a:endParaRPr lang="tr-TR" altLang="tr-TR" sz="2000" b="1" dirty="0">
              <a:solidFill>
                <a:srgbClr val="C00000"/>
              </a:solidFill>
              <a:latin typeface="+mn-lt"/>
              <a:cs typeface="Times New Roman" panose="02020603050405020304" pitchFamily="18" charset="0"/>
            </a:endParaRPr>
          </a:p>
          <a:p>
            <a:pPr algn="just">
              <a:lnSpc>
                <a:spcPct val="100000"/>
              </a:lnSpc>
              <a:spcBef>
                <a:spcPts val="0"/>
              </a:spcBef>
              <a:spcAft>
                <a:spcPts val="600"/>
              </a:spcAft>
              <a:buClr>
                <a:srgbClr val="C00000"/>
              </a:buClr>
              <a:buFont typeface="Wingdings" panose="05000000000000000000" pitchFamily="2" charset="2"/>
              <a:buChar char="ü"/>
            </a:pPr>
            <a:r>
              <a:rPr lang="tr-TR" altLang="tr-TR" sz="2000" dirty="0">
                <a:latin typeface="+mn-lt"/>
                <a:cs typeface="Times New Roman" panose="02020603050405020304" pitchFamily="18" charset="0"/>
              </a:rPr>
              <a:t>Komisyon eksiksiz olarak toplanır ve kararlar çoğunlukla alınır. Üyeler kararlarda </a:t>
            </a:r>
            <a:r>
              <a:rPr lang="tr-TR" altLang="tr-TR" sz="2000" b="1" kern="0" dirty="0">
                <a:solidFill>
                  <a:srgbClr val="FF0000"/>
                </a:solidFill>
                <a:latin typeface="+mn-lt"/>
                <a:cs typeface="Times New Roman" panose="02020603050405020304" pitchFamily="18" charset="0"/>
              </a:rPr>
              <a:t>çekimser kalamaz (eksik üye ile karar alınamaz)</a:t>
            </a:r>
            <a:r>
              <a:rPr lang="ar-SA" altLang="tr-TR" sz="2000" b="1" kern="0" dirty="0">
                <a:solidFill>
                  <a:srgbClr val="FF0000"/>
                </a:solidFill>
                <a:latin typeface="+mn-lt"/>
                <a:cs typeface="Times New Roman" panose="02020603050405020304" pitchFamily="18" charset="0"/>
              </a:rPr>
              <a:t>‏</a:t>
            </a:r>
            <a:r>
              <a:rPr lang="tr-TR" altLang="tr-TR" sz="2000" b="1" kern="0" dirty="0">
                <a:solidFill>
                  <a:srgbClr val="FF0000"/>
                </a:solidFill>
                <a:latin typeface="+mn-lt"/>
                <a:cs typeface="Times New Roman" panose="02020603050405020304" pitchFamily="18" charset="0"/>
              </a:rPr>
              <a:t>.</a:t>
            </a:r>
          </a:p>
          <a:p>
            <a:pPr marL="0" indent="0" algn="just">
              <a:lnSpc>
                <a:spcPct val="150000"/>
              </a:lnSpc>
              <a:spcBef>
                <a:spcPts val="0"/>
              </a:spcBef>
              <a:spcAft>
                <a:spcPts val="1200"/>
              </a:spcAft>
              <a:buClr>
                <a:srgbClr val="C00000"/>
              </a:buClr>
              <a:buNone/>
              <a:defRPr/>
            </a:pPr>
            <a:endParaRPr lang="tr-TR" sz="2000" kern="0" dirty="0">
              <a:latin typeface="+mn-lt"/>
              <a:cs typeface="Times New Roman" panose="02020603050405020304" pitchFamily="18" charset="0"/>
            </a:endParaRPr>
          </a:p>
        </p:txBody>
      </p:sp>
    </p:spTree>
    <p:extLst>
      <p:ext uri="{BB962C8B-B14F-4D97-AF65-F5344CB8AC3E}">
        <p14:creationId xmlns:p14="http://schemas.microsoft.com/office/powerpoint/2010/main" val="392571069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866588" y="881240"/>
            <a:ext cx="8277412" cy="427647"/>
          </a:xfrm>
        </p:spPr>
        <p:txBody>
          <a:bodyPr>
            <a:normAutofit/>
          </a:bodyPr>
          <a:lstStyle/>
          <a:p>
            <a:r>
              <a:rPr lang="tr-TR" altLang="tr-TR" sz="2200" dirty="0">
                <a:solidFill>
                  <a:srgbClr val="C00000"/>
                </a:solidFill>
                <a:latin typeface="+mn-lt"/>
                <a:cs typeface="Times New Roman" panose="02020603050405020304" pitchFamily="18" charset="0"/>
              </a:rPr>
              <a:t>Eşik Değerler</a:t>
            </a:r>
            <a:endParaRPr lang="tr-TR" sz="2200" dirty="0">
              <a:solidFill>
                <a:srgbClr val="C00000"/>
              </a:solidFill>
              <a:latin typeface="+mn-lt"/>
              <a:cs typeface="Times New Roman" panose="02020603050405020304" pitchFamily="18" charset="0"/>
            </a:endParaRPr>
          </a:p>
        </p:txBody>
      </p:sp>
      <p:sp>
        <p:nvSpPr>
          <p:cNvPr id="4" name="İçerik Yer Tutucusu 6">
            <a:extLst>
              <a:ext uri="{FF2B5EF4-FFF2-40B4-BE49-F238E27FC236}">
                <a16:creationId xmlns:a16="http://schemas.microsoft.com/office/drawing/2014/main" xmlns="" id="{0CAE5F5A-E2FB-6E4D-8568-315923BF2F61}"/>
              </a:ext>
            </a:extLst>
          </p:cNvPr>
          <p:cNvSpPr txBox="1">
            <a:spLocks/>
          </p:cNvSpPr>
          <p:nvPr/>
        </p:nvSpPr>
        <p:spPr>
          <a:xfrm>
            <a:off x="700755" y="1238764"/>
            <a:ext cx="7785218" cy="50998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0"/>
              </a:spcBef>
              <a:spcAft>
                <a:spcPts val="1200"/>
              </a:spcAft>
              <a:buClr>
                <a:srgbClr val="C00000"/>
              </a:buClr>
              <a:buFont typeface="Wingdings" panose="05000000000000000000" pitchFamily="2" charset="2"/>
              <a:buChar char="ü"/>
            </a:pPr>
            <a:r>
              <a:rPr lang="tr-TR" sz="2000" dirty="0">
                <a:latin typeface="+mn-lt"/>
                <a:cs typeface="Times New Roman" panose="02020603050405020304" pitchFamily="18" charset="0"/>
              </a:rPr>
              <a:t>Bu Kanunda belirtilen eşik değerler ve parasal limitler bir önceki yılın Toptan Eşya Fiyat Endeksi esas alınarak Kamu İhale Kurumu tarafından güncellenir ve her yıl </a:t>
            </a:r>
            <a:r>
              <a:rPr lang="tr-TR" sz="2000" b="1" dirty="0">
                <a:solidFill>
                  <a:srgbClr val="FF0000"/>
                </a:solidFill>
                <a:latin typeface="+mn-lt"/>
                <a:cs typeface="Times New Roman" panose="02020603050405020304" pitchFamily="18" charset="0"/>
              </a:rPr>
              <a:t>1 Şubat tarihinden geçerli olmak üzere </a:t>
            </a:r>
            <a:r>
              <a:rPr lang="tr-TR" sz="2000" dirty="0">
                <a:latin typeface="+mn-lt"/>
                <a:cs typeface="Times New Roman" panose="02020603050405020304" pitchFamily="18" charset="0"/>
              </a:rPr>
              <a:t>aynı tarihe kadar Resmî Gazetede ilân edilir. </a:t>
            </a:r>
          </a:p>
          <a:p>
            <a:pPr algn="just">
              <a:lnSpc>
                <a:spcPct val="150000"/>
              </a:lnSpc>
              <a:spcBef>
                <a:spcPts val="0"/>
              </a:spcBef>
              <a:spcAft>
                <a:spcPts val="1200"/>
              </a:spcAft>
              <a:buClr>
                <a:srgbClr val="C00000"/>
              </a:buClr>
              <a:buFont typeface="Wingdings" panose="05000000000000000000" pitchFamily="2" charset="2"/>
              <a:buChar char="ü"/>
            </a:pPr>
            <a:r>
              <a:rPr lang="tr-TR" sz="2000" dirty="0">
                <a:latin typeface="+mn-lt"/>
                <a:cs typeface="Times New Roman" panose="02020603050405020304" pitchFamily="18" charset="0"/>
              </a:rPr>
              <a:t>Bu Kanunun 13 </a:t>
            </a:r>
            <a:r>
              <a:rPr lang="tr-TR" sz="2000" b="1" i="1" dirty="0">
                <a:latin typeface="+mn-lt"/>
                <a:cs typeface="Times New Roman" panose="02020603050405020304" pitchFamily="18" charset="0"/>
              </a:rPr>
              <a:t>(İhale ilan süreleri ve kuralları ile ön ilan ) </a:t>
            </a:r>
            <a:r>
              <a:rPr lang="tr-TR" sz="2000" dirty="0">
                <a:latin typeface="+mn-lt"/>
                <a:cs typeface="Times New Roman" panose="02020603050405020304" pitchFamily="18" charset="0"/>
              </a:rPr>
              <a:t>ve 63 </a:t>
            </a:r>
            <a:r>
              <a:rPr lang="tr-TR" sz="2000" b="1" i="1" dirty="0">
                <a:latin typeface="+mn-lt"/>
                <a:cs typeface="Times New Roman" panose="02020603050405020304" pitchFamily="18" charset="0"/>
              </a:rPr>
              <a:t>(Yerli istekliler ile ilgili düzenlemeler)</a:t>
            </a:r>
            <a:r>
              <a:rPr lang="tr-TR" sz="2000" i="1" dirty="0">
                <a:solidFill>
                  <a:srgbClr val="FF0000"/>
                </a:solidFill>
                <a:latin typeface="+mn-lt"/>
                <a:cs typeface="Times New Roman" panose="02020603050405020304" pitchFamily="18" charset="0"/>
              </a:rPr>
              <a:t> </a:t>
            </a:r>
            <a:r>
              <a:rPr lang="tr-TR" sz="2000" dirty="0">
                <a:latin typeface="+mn-lt"/>
                <a:cs typeface="Times New Roman" panose="02020603050405020304" pitchFamily="18" charset="0"/>
              </a:rPr>
              <a:t> üncü maddelerinin uygulanmasında yaklaşık maliyet dikkate alınarak kullanılacak eşik değerler 2022 yılı için;</a:t>
            </a:r>
          </a:p>
          <a:p>
            <a:pPr marL="0" indent="0" algn="just">
              <a:lnSpc>
                <a:spcPct val="150000"/>
              </a:lnSpc>
              <a:spcBef>
                <a:spcPts val="0"/>
              </a:spcBef>
              <a:spcAft>
                <a:spcPts val="1200"/>
              </a:spcAft>
              <a:buClr>
                <a:srgbClr val="C00000"/>
              </a:buClr>
              <a:buNone/>
            </a:pPr>
            <a:endParaRPr lang="tr-TR" sz="1800" dirty="0">
              <a:latin typeface="+mn-lt"/>
              <a:cs typeface="Times New Roman" panose="02020603050405020304" pitchFamily="18" charset="0"/>
            </a:endParaRPr>
          </a:p>
          <a:p>
            <a:pPr algn="just">
              <a:lnSpc>
                <a:spcPct val="150000"/>
              </a:lnSpc>
              <a:spcBef>
                <a:spcPts val="0"/>
              </a:spcBef>
              <a:spcAft>
                <a:spcPts val="1200"/>
              </a:spcAft>
              <a:buClr>
                <a:srgbClr val="C00000"/>
              </a:buClr>
              <a:buFont typeface="Wingdings" panose="05000000000000000000" pitchFamily="2" charset="2"/>
              <a:buChar char="ü"/>
            </a:pP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spcAft>
                <a:spcPts val="1200"/>
              </a:spcAft>
              <a:buClr>
                <a:srgbClr val="C00000"/>
              </a:buClr>
              <a:buFont typeface="Wingdings" panose="05000000000000000000" pitchFamily="2" charset="2"/>
              <a:buChar char="ü"/>
            </a:pPr>
            <a:endParaRPr lang="tr-TR" altLang="tr-TR" sz="1800" dirty="0">
              <a:latin typeface="Times New Roman" panose="02020603050405020304" pitchFamily="18"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1947846872"/>
              </p:ext>
            </p:extLst>
          </p:nvPr>
        </p:nvGraphicFramePr>
        <p:xfrm>
          <a:off x="1491240" y="4982195"/>
          <a:ext cx="6204248" cy="1188720"/>
        </p:xfrm>
        <a:graphic>
          <a:graphicData uri="http://schemas.openxmlformats.org/drawingml/2006/table">
            <a:tbl>
              <a:tblPr firstRow="1" bandRow="1">
                <a:tableStyleId>{5C22544A-7EE6-4342-B048-85BDC9FD1C3A}</a:tableStyleId>
              </a:tblPr>
              <a:tblGrid>
                <a:gridCol w="4061062">
                  <a:extLst>
                    <a:ext uri="{9D8B030D-6E8A-4147-A177-3AD203B41FA5}">
                      <a16:colId xmlns:a16="http://schemas.microsoft.com/office/drawing/2014/main" xmlns="" val="3333913432"/>
                    </a:ext>
                  </a:extLst>
                </a:gridCol>
                <a:gridCol w="2143186">
                  <a:extLst>
                    <a:ext uri="{9D8B030D-6E8A-4147-A177-3AD203B41FA5}">
                      <a16:colId xmlns:a16="http://schemas.microsoft.com/office/drawing/2014/main" xmlns="" val="116093284"/>
                    </a:ext>
                  </a:extLst>
                </a:gridCol>
              </a:tblGrid>
              <a:tr h="327590">
                <a:tc>
                  <a:txBody>
                    <a:bodyPr/>
                    <a:lstStyle/>
                    <a:p>
                      <a:r>
                        <a:rPr lang="tr-TR" sz="2000" b="1" kern="1200" dirty="0">
                          <a:solidFill>
                            <a:schemeClr val="tx1"/>
                          </a:solidFill>
                          <a:latin typeface="+mn-lt"/>
                          <a:ea typeface="+mn-ea"/>
                          <a:cs typeface="Times New Roman" panose="02020603050405020304" pitchFamily="18" charset="0"/>
                        </a:rPr>
                        <a:t>Mal / Hizmet Alımları - Genel Bütçeli </a:t>
                      </a:r>
                    </a:p>
                  </a:txBody>
                  <a:tcPr>
                    <a:solidFill>
                      <a:srgbClr val="00B050"/>
                    </a:solidFill>
                  </a:tcPr>
                </a:tc>
                <a:tc>
                  <a:txBody>
                    <a:bodyPr/>
                    <a:lstStyle/>
                    <a:p>
                      <a:pPr algn="r"/>
                      <a:r>
                        <a:rPr lang="tr-TR" sz="2000" b="1" kern="1200" dirty="0">
                          <a:solidFill>
                            <a:schemeClr val="tx1"/>
                          </a:solidFill>
                          <a:latin typeface="+mn-lt"/>
                          <a:ea typeface="+mn-ea"/>
                          <a:cs typeface="Times New Roman" panose="02020603050405020304" pitchFamily="18" charset="0"/>
                        </a:rPr>
                        <a:t>4.004.034</a:t>
                      </a:r>
                    </a:p>
                  </a:txBody>
                  <a:tcPr>
                    <a:solidFill>
                      <a:srgbClr val="00B050"/>
                    </a:solidFill>
                  </a:tcPr>
                </a:tc>
                <a:extLst>
                  <a:ext uri="{0D108BD9-81ED-4DB2-BD59-A6C34878D82A}">
                    <a16:rowId xmlns:a16="http://schemas.microsoft.com/office/drawing/2014/main" xmlns="" val="3402824501"/>
                  </a:ext>
                </a:extLst>
              </a:tr>
              <a:tr h="327590">
                <a:tc>
                  <a:txBody>
                    <a:bodyPr/>
                    <a:lstStyle/>
                    <a:p>
                      <a:r>
                        <a:rPr lang="nb-NO" sz="2000" b="1" kern="1200" dirty="0">
                          <a:solidFill>
                            <a:schemeClr val="tx1"/>
                          </a:solidFill>
                          <a:latin typeface="+mn-lt"/>
                          <a:ea typeface="+mn-ea"/>
                          <a:cs typeface="Times New Roman" panose="02020603050405020304" pitchFamily="18" charset="0"/>
                        </a:rPr>
                        <a:t>Mal / Hizmet Alımları Diğer İdareler</a:t>
                      </a:r>
                      <a:endParaRPr lang="tr-TR" sz="2000" b="1" kern="1200" dirty="0">
                        <a:solidFill>
                          <a:schemeClr val="tx1"/>
                        </a:solidFill>
                        <a:latin typeface="+mn-lt"/>
                        <a:ea typeface="+mn-ea"/>
                        <a:cs typeface="Times New Roman" panose="02020603050405020304" pitchFamily="18" charset="0"/>
                      </a:endParaRPr>
                    </a:p>
                  </a:txBody>
                  <a:tcPr>
                    <a:solidFill>
                      <a:srgbClr val="00B050"/>
                    </a:solidFill>
                  </a:tcPr>
                </a:tc>
                <a:tc>
                  <a:txBody>
                    <a:bodyPr/>
                    <a:lstStyle/>
                    <a:p>
                      <a:pPr algn="r"/>
                      <a:r>
                        <a:rPr lang="tr-TR" sz="2000" b="1" kern="1200" dirty="0">
                          <a:solidFill>
                            <a:schemeClr val="tx1"/>
                          </a:solidFill>
                          <a:latin typeface="+mn-lt"/>
                          <a:ea typeface="+mn-ea"/>
                          <a:cs typeface="Times New Roman" panose="02020603050405020304" pitchFamily="18" charset="0"/>
                        </a:rPr>
                        <a:t>6.673.409</a:t>
                      </a:r>
                    </a:p>
                  </a:txBody>
                  <a:tcPr>
                    <a:solidFill>
                      <a:srgbClr val="00B050"/>
                    </a:solidFill>
                  </a:tcPr>
                </a:tc>
                <a:extLst>
                  <a:ext uri="{0D108BD9-81ED-4DB2-BD59-A6C34878D82A}">
                    <a16:rowId xmlns:a16="http://schemas.microsoft.com/office/drawing/2014/main" xmlns="" val="4010320592"/>
                  </a:ext>
                </a:extLst>
              </a:tr>
              <a:tr h="327590">
                <a:tc>
                  <a:txBody>
                    <a:bodyPr/>
                    <a:lstStyle/>
                    <a:p>
                      <a:r>
                        <a:rPr lang="tr-TR" sz="2000" b="1" kern="1200" dirty="0">
                          <a:solidFill>
                            <a:schemeClr val="tx1"/>
                          </a:solidFill>
                          <a:latin typeface="+mn-lt"/>
                          <a:ea typeface="+mn-ea"/>
                          <a:cs typeface="Times New Roman" panose="02020603050405020304" pitchFamily="18" charset="0"/>
                        </a:rPr>
                        <a:t>Yapım İşleri</a:t>
                      </a:r>
                    </a:p>
                  </a:txBody>
                  <a:tcPr>
                    <a:solidFill>
                      <a:srgbClr val="00B050"/>
                    </a:solidFill>
                  </a:tcPr>
                </a:tc>
                <a:tc>
                  <a:txBody>
                    <a:bodyPr/>
                    <a:lstStyle/>
                    <a:p>
                      <a:pPr algn="r"/>
                      <a:r>
                        <a:rPr lang="tr-TR" sz="2000" b="1" kern="1200" dirty="0">
                          <a:solidFill>
                            <a:schemeClr val="tx1"/>
                          </a:solidFill>
                          <a:latin typeface="+mn-lt"/>
                          <a:ea typeface="+mn-ea"/>
                          <a:cs typeface="Times New Roman" panose="02020603050405020304" pitchFamily="18" charset="0"/>
                        </a:rPr>
                        <a:t>146.815.969</a:t>
                      </a:r>
                    </a:p>
                  </a:txBody>
                  <a:tcPr>
                    <a:solidFill>
                      <a:srgbClr val="00B050"/>
                    </a:solidFill>
                  </a:tcPr>
                </a:tc>
                <a:extLst>
                  <a:ext uri="{0D108BD9-81ED-4DB2-BD59-A6C34878D82A}">
                    <a16:rowId xmlns:a16="http://schemas.microsoft.com/office/drawing/2014/main" xmlns="" val="1753732269"/>
                  </a:ext>
                </a:extLst>
              </a:tr>
            </a:tbl>
          </a:graphicData>
        </a:graphic>
      </p:graphicFrame>
    </p:spTree>
    <p:extLst>
      <p:ext uri="{BB962C8B-B14F-4D97-AF65-F5344CB8AC3E}">
        <p14:creationId xmlns:p14="http://schemas.microsoft.com/office/powerpoint/2010/main" val="244814123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878889" y="1068322"/>
            <a:ext cx="8436027" cy="427647"/>
          </a:xfrm>
        </p:spPr>
        <p:txBody>
          <a:bodyPr>
            <a:normAutofit/>
          </a:bodyPr>
          <a:lstStyle/>
          <a:p>
            <a:r>
              <a:rPr lang="tr-TR" altLang="tr-TR" sz="2200" dirty="0">
                <a:solidFill>
                  <a:srgbClr val="C00000"/>
                </a:solidFill>
                <a:latin typeface="+mn-lt"/>
                <a:cs typeface="Times New Roman" panose="02020603050405020304" pitchFamily="18" charset="0"/>
              </a:rPr>
              <a:t>Yaklaşık Maliyet</a:t>
            </a:r>
            <a:endParaRPr lang="tr-TR" sz="2200" dirty="0">
              <a:solidFill>
                <a:srgbClr val="C00000"/>
              </a:solidFill>
              <a:latin typeface="+mn-lt"/>
              <a:cs typeface="Times New Roman" panose="02020603050405020304" pitchFamily="18" charset="0"/>
            </a:endParaRPr>
          </a:p>
        </p:txBody>
      </p:sp>
      <p:sp>
        <p:nvSpPr>
          <p:cNvPr id="4" name="İçerik Yer Tutucusu 6">
            <a:extLst>
              <a:ext uri="{FF2B5EF4-FFF2-40B4-BE49-F238E27FC236}">
                <a16:creationId xmlns:a16="http://schemas.microsoft.com/office/drawing/2014/main" xmlns="" id="{0CAE5F5A-E2FB-6E4D-8568-315923BF2F61}"/>
              </a:ext>
            </a:extLst>
          </p:cNvPr>
          <p:cNvSpPr txBox="1">
            <a:spLocks/>
          </p:cNvSpPr>
          <p:nvPr/>
        </p:nvSpPr>
        <p:spPr>
          <a:xfrm>
            <a:off x="719091" y="1888621"/>
            <a:ext cx="7501631" cy="37930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Clr>
                <a:srgbClr val="C00000"/>
              </a:buClr>
              <a:buFont typeface="Wingdings" panose="05000000000000000000" pitchFamily="2" charset="2"/>
              <a:buChar char="ü"/>
            </a:pPr>
            <a:r>
              <a:rPr lang="tr-TR" altLang="tr-TR" sz="2000" dirty="0">
                <a:latin typeface="+mn-lt"/>
                <a:cs typeface="Times New Roman" panose="02020603050405020304" pitchFamily="18" charset="0"/>
              </a:rPr>
              <a:t>Mal veya hizmet alımları ile yapım işlerinin ihalesi yapılmadan önce idarece, her türlü fiyat araştırması yapılarak </a:t>
            </a:r>
            <a:r>
              <a:rPr lang="tr-TR" altLang="tr-TR" sz="2000" b="1" dirty="0">
                <a:solidFill>
                  <a:srgbClr val="FF0000"/>
                </a:solidFill>
                <a:latin typeface="+mn-lt"/>
                <a:cs typeface="Times New Roman" panose="02020603050405020304" pitchFamily="18" charset="0"/>
              </a:rPr>
              <a:t>KDV hariç olmak</a:t>
            </a:r>
            <a:r>
              <a:rPr lang="tr-TR" altLang="tr-TR" sz="2000" b="1" dirty="0">
                <a:latin typeface="+mn-lt"/>
                <a:cs typeface="Times New Roman" panose="02020603050405020304" pitchFamily="18" charset="0"/>
              </a:rPr>
              <a:t> </a:t>
            </a:r>
            <a:r>
              <a:rPr lang="tr-TR" altLang="tr-TR" sz="2000" dirty="0">
                <a:latin typeface="+mn-lt"/>
                <a:cs typeface="Times New Roman" panose="02020603050405020304" pitchFamily="18" charset="0"/>
              </a:rPr>
              <a:t>üzere yaklaşık maliyet belirlenir ve dayanaklarıyla birlikte bir hesap cetvelinde gösterilir.</a:t>
            </a:r>
          </a:p>
          <a:p>
            <a:pPr marL="0" indent="0" algn="just">
              <a:lnSpc>
                <a:spcPct val="150000"/>
              </a:lnSpc>
              <a:buClr>
                <a:srgbClr val="C00000"/>
              </a:buClr>
              <a:buNone/>
            </a:pPr>
            <a:endParaRPr lang="tr-TR" altLang="tr-TR" sz="2000" dirty="0">
              <a:latin typeface="+mn-lt"/>
              <a:cs typeface="Times New Roman" panose="02020603050405020304" pitchFamily="18" charset="0"/>
            </a:endParaRPr>
          </a:p>
          <a:p>
            <a:pPr algn="just">
              <a:lnSpc>
                <a:spcPct val="150000"/>
              </a:lnSpc>
              <a:spcBef>
                <a:spcPct val="20000"/>
              </a:spcBef>
              <a:buClr>
                <a:srgbClr val="C00000"/>
              </a:buClr>
              <a:buSzPct val="85000"/>
              <a:buFont typeface="Wingdings" panose="05000000000000000000" pitchFamily="2" charset="2"/>
              <a:buChar char="ü"/>
              <a:defRPr/>
            </a:pPr>
            <a:r>
              <a:rPr lang="tr-TR" altLang="tr-TR" sz="2000" dirty="0">
                <a:solidFill>
                  <a:prstClr val="black"/>
                </a:solidFill>
                <a:latin typeface="+mn-lt"/>
                <a:cs typeface="Times New Roman" panose="02020603050405020304" pitchFamily="18" charset="0"/>
              </a:rPr>
              <a:t>Yaklaşık maliyete ihale ve ön yeterlik ilanlarında yer verilmez, isteklilere veya ihale süreci ile resmi ilişki olmayan </a:t>
            </a:r>
            <a:r>
              <a:rPr lang="tr-TR" altLang="tr-TR" sz="2000" b="1" dirty="0">
                <a:solidFill>
                  <a:srgbClr val="FF0000"/>
                </a:solidFill>
                <a:latin typeface="+mn-lt"/>
                <a:cs typeface="Times New Roman" panose="02020603050405020304" pitchFamily="18" charset="0"/>
              </a:rPr>
              <a:t>diğer kişilere açıklanmaz.</a:t>
            </a:r>
          </a:p>
        </p:txBody>
      </p:sp>
    </p:spTree>
    <p:extLst>
      <p:ext uri="{BB962C8B-B14F-4D97-AF65-F5344CB8AC3E}">
        <p14:creationId xmlns:p14="http://schemas.microsoft.com/office/powerpoint/2010/main" val="142409825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790112" y="841900"/>
            <a:ext cx="8277412" cy="427647"/>
          </a:xfrm>
        </p:spPr>
        <p:txBody>
          <a:bodyPr>
            <a:normAutofit/>
          </a:bodyPr>
          <a:lstStyle/>
          <a:p>
            <a:r>
              <a:rPr lang="tr-TR" altLang="tr-TR" sz="2200" dirty="0">
                <a:solidFill>
                  <a:srgbClr val="C00000"/>
                </a:solidFill>
                <a:latin typeface="+mn-lt"/>
                <a:cs typeface="Times New Roman" panose="02020603050405020304" pitchFamily="18" charset="0"/>
              </a:rPr>
              <a:t>Yaklaşık Maliyeti  İlişkin  Fiyatların Tespitinde; </a:t>
            </a:r>
            <a:endParaRPr lang="tr-TR" sz="2200" dirty="0">
              <a:solidFill>
                <a:srgbClr val="C00000"/>
              </a:solidFill>
              <a:latin typeface="+mn-lt"/>
              <a:cs typeface="Times New Roman" panose="02020603050405020304" pitchFamily="18" charset="0"/>
            </a:endParaRPr>
          </a:p>
        </p:txBody>
      </p:sp>
      <p:sp>
        <p:nvSpPr>
          <p:cNvPr id="4" name="İçerik Yer Tutucusu 6">
            <a:extLst>
              <a:ext uri="{FF2B5EF4-FFF2-40B4-BE49-F238E27FC236}">
                <a16:creationId xmlns:a16="http://schemas.microsoft.com/office/drawing/2014/main" xmlns="" id="{0CAE5F5A-E2FB-6E4D-8568-315923BF2F61}"/>
              </a:ext>
            </a:extLst>
          </p:cNvPr>
          <p:cNvSpPr txBox="1">
            <a:spLocks/>
          </p:cNvSpPr>
          <p:nvPr/>
        </p:nvSpPr>
        <p:spPr>
          <a:xfrm>
            <a:off x="790112" y="1349406"/>
            <a:ext cx="7590407" cy="49767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indent="-284400" algn="just">
              <a:lnSpc>
                <a:spcPct val="100000"/>
              </a:lnSpc>
              <a:spcBef>
                <a:spcPts val="0"/>
              </a:spcBef>
              <a:spcAft>
                <a:spcPts val="1200"/>
              </a:spcAft>
              <a:buFont typeface="+mj-lt"/>
              <a:buAutoNum type="alphaLcParenR"/>
              <a:defRPr/>
            </a:pPr>
            <a:r>
              <a:rPr lang="tr-TR" altLang="tr-TR" sz="2000" dirty="0">
                <a:latin typeface="+mn-lt"/>
                <a:cs typeface="Times New Roman" panose="02020603050405020304" pitchFamily="18" charset="0"/>
              </a:rPr>
              <a:t>Kamu kurum ve kuruluşlarınca işin niteliğine göre belirlenmiş fiyatlar, </a:t>
            </a:r>
          </a:p>
          <a:p>
            <a:pPr marL="284400" indent="-284400" algn="just">
              <a:lnSpc>
                <a:spcPct val="100000"/>
              </a:lnSpc>
              <a:spcBef>
                <a:spcPts val="0"/>
              </a:spcBef>
              <a:spcAft>
                <a:spcPts val="1200"/>
              </a:spcAft>
              <a:buFont typeface="+mj-lt"/>
              <a:buAutoNum type="alphaLcParenR"/>
              <a:defRPr/>
            </a:pPr>
            <a:r>
              <a:rPr lang="tr-TR" altLang="tr-TR" sz="2000" dirty="0">
                <a:latin typeface="+mn-lt"/>
                <a:cs typeface="Times New Roman" panose="02020603050405020304" pitchFamily="18" charset="0"/>
              </a:rPr>
              <a:t>İhaleyi yapan idare veya diğer idarelerce gerçekleştirilmiş aynı veya benzer işlerdeki fiyatlar, </a:t>
            </a:r>
          </a:p>
          <a:p>
            <a:pPr marL="284400" indent="-284400" algn="just">
              <a:lnSpc>
                <a:spcPct val="100000"/>
              </a:lnSpc>
              <a:spcBef>
                <a:spcPts val="0"/>
              </a:spcBef>
              <a:spcAft>
                <a:spcPts val="1200"/>
              </a:spcAft>
              <a:buFont typeface="+mj-lt"/>
              <a:buAutoNum type="alphaLcParenR"/>
              <a:defRPr/>
            </a:pPr>
            <a:r>
              <a:rPr lang="tr-TR" altLang="tr-TR" sz="2000" dirty="0">
                <a:latin typeface="+mn-lt"/>
                <a:cs typeface="Times New Roman" panose="02020603050405020304" pitchFamily="18" charset="0"/>
              </a:rPr>
              <a:t>İlgili odalarca belirlenmiş fiyatlar,</a:t>
            </a:r>
          </a:p>
          <a:p>
            <a:pPr marL="284400" indent="-284400" algn="just">
              <a:lnSpc>
                <a:spcPct val="100000"/>
              </a:lnSpc>
              <a:spcBef>
                <a:spcPts val="0"/>
              </a:spcBef>
              <a:buFont typeface="+mj-lt"/>
              <a:buAutoNum type="alphaLcParenR"/>
              <a:defRPr/>
            </a:pPr>
            <a:r>
              <a:rPr lang="tr-TR" altLang="tr-TR" sz="2000" dirty="0">
                <a:latin typeface="+mn-lt"/>
                <a:cs typeface="Times New Roman" panose="02020603050405020304" pitchFamily="18" charset="0"/>
              </a:rPr>
              <a:t>İhale konusu işe ilişkin olarak piyasadan yapılacak fiyat araştırması ya da konusunda uzman bilirkişi ve ekspertizlerden soruşturularak oluşturulan fiyatlar,</a:t>
            </a:r>
          </a:p>
          <a:p>
            <a:pPr marL="0" indent="0" algn="just">
              <a:lnSpc>
                <a:spcPct val="100000"/>
              </a:lnSpc>
              <a:spcBef>
                <a:spcPts val="0"/>
              </a:spcBef>
              <a:buNone/>
              <a:defRPr/>
            </a:pPr>
            <a:endParaRPr lang="tr-TR" altLang="tr-TR" sz="2000" dirty="0">
              <a:latin typeface="+mn-lt"/>
              <a:cs typeface="Times New Roman" panose="02020603050405020304" pitchFamily="18" charset="0"/>
            </a:endParaRPr>
          </a:p>
          <a:p>
            <a:pPr marL="284400" indent="-284400" algn="just">
              <a:lnSpc>
                <a:spcPct val="100000"/>
              </a:lnSpc>
              <a:spcBef>
                <a:spcPts val="0"/>
              </a:spcBef>
              <a:spcAft>
                <a:spcPts val="1200"/>
              </a:spcAft>
              <a:buFont typeface="+mj-lt"/>
              <a:buAutoNum type="alphaLcParenR"/>
              <a:defRPr/>
            </a:pPr>
            <a:r>
              <a:rPr lang="tr-TR" altLang="tr-TR" sz="2000" dirty="0">
                <a:latin typeface="+mn-lt"/>
                <a:cs typeface="Times New Roman" panose="02020603050405020304" pitchFamily="18" charset="0"/>
              </a:rPr>
              <a:t>İhale konusu işe ilişkin olarak Bütçe Uygulama Talimatlarında ve/veya Sağlık Uygulama Tebliğinde yer alan fiyatlardan KDV indirilmek suretiyle bulunan fiyatlar esas alınır.</a:t>
            </a:r>
          </a:p>
          <a:p>
            <a:pPr marL="0" indent="0" algn="just">
              <a:lnSpc>
                <a:spcPct val="100000"/>
              </a:lnSpc>
              <a:spcBef>
                <a:spcPts val="0"/>
              </a:spcBef>
              <a:spcAft>
                <a:spcPts val="1200"/>
              </a:spcAft>
              <a:buNone/>
              <a:defRPr/>
            </a:pPr>
            <a:r>
              <a:rPr lang="tr-TR" altLang="tr-TR" sz="2000" i="1" dirty="0">
                <a:latin typeface="+mn-lt"/>
                <a:cs typeface="Times New Roman" panose="02020603050405020304" pitchFamily="18" charset="0"/>
              </a:rPr>
              <a:t>İdareler yaklaşık maliyete ilişkin fiyatların tespitinde, (a), (b), (c), (d) ve (e) bentlerinde belirtilen fiyatların birini, birkaçını veya tamamını herhangi bir öncelik sırası olmaksızın kullanabilirler.</a:t>
            </a:r>
            <a:endParaRPr lang="tr-TR" sz="2000" dirty="0">
              <a:latin typeface="+mn-lt"/>
              <a:cs typeface="Times New Roman" panose="02020603050405020304" pitchFamily="18" charset="0"/>
            </a:endParaRPr>
          </a:p>
        </p:txBody>
      </p:sp>
    </p:spTree>
    <p:extLst>
      <p:ext uri="{BB962C8B-B14F-4D97-AF65-F5344CB8AC3E}">
        <p14:creationId xmlns:p14="http://schemas.microsoft.com/office/powerpoint/2010/main" val="383967698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866588" y="878208"/>
            <a:ext cx="8277412" cy="427647"/>
          </a:xfrm>
        </p:spPr>
        <p:txBody>
          <a:bodyPr>
            <a:normAutofit/>
          </a:bodyPr>
          <a:lstStyle/>
          <a:p>
            <a:r>
              <a:rPr lang="tr-TR" altLang="tr-TR" sz="2200" dirty="0">
                <a:solidFill>
                  <a:srgbClr val="C00000"/>
                </a:solidFill>
                <a:latin typeface="+mn-lt"/>
                <a:cs typeface="Times New Roman" panose="02020603050405020304" pitchFamily="18" charset="0"/>
              </a:rPr>
              <a:t>İhale Dokümanlarının Görülmesi ve Zeyilname</a:t>
            </a:r>
            <a:endParaRPr lang="tr-TR" sz="2200" dirty="0">
              <a:solidFill>
                <a:srgbClr val="C00000"/>
              </a:solidFill>
              <a:latin typeface="+mn-lt"/>
              <a:cs typeface="Times New Roman" panose="02020603050405020304" pitchFamily="18" charset="0"/>
            </a:endParaRPr>
          </a:p>
        </p:txBody>
      </p:sp>
      <p:sp>
        <p:nvSpPr>
          <p:cNvPr id="7" name="İçerik Yer Tutucusu 6">
            <a:extLst>
              <a:ext uri="{FF2B5EF4-FFF2-40B4-BE49-F238E27FC236}">
                <a16:creationId xmlns:a16="http://schemas.microsoft.com/office/drawing/2014/main" xmlns="" id="{9C504D97-96DA-4E44-847B-F2352F347F5D}"/>
              </a:ext>
            </a:extLst>
          </p:cNvPr>
          <p:cNvSpPr txBox="1">
            <a:spLocks/>
          </p:cNvSpPr>
          <p:nvPr/>
        </p:nvSpPr>
        <p:spPr>
          <a:xfrm>
            <a:off x="622169" y="1580224"/>
            <a:ext cx="7572925" cy="46430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ct val="0"/>
              </a:spcBef>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İlan yapıldıktan sonra dokümanda </a:t>
            </a:r>
            <a:r>
              <a:rPr lang="tr-TR" altLang="tr-TR" sz="2000" b="1" u="sng" dirty="0">
                <a:solidFill>
                  <a:srgbClr val="FF0000"/>
                </a:solidFill>
                <a:latin typeface="+mn-lt"/>
                <a:ea typeface="Verdana" panose="020B0604030504040204" pitchFamily="34" charset="0"/>
                <a:cs typeface="Times New Roman" panose="02020603050405020304" pitchFamily="18" charset="0"/>
              </a:rPr>
              <a:t>değişiklik yapılmaması esastır.</a:t>
            </a:r>
          </a:p>
          <a:p>
            <a:pPr marL="0" indent="0" algn="just">
              <a:lnSpc>
                <a:spcPct val="100000"/>
              </a:lnSpc>
              <a:spcBef>
                <a:spcPct val="0"/>
              </a:spcBef>
              <a:buClr>
                <a:srgbClr val="C00000"/>
              </a:buClr>
              <a:buNone/>
            </a:pPr>
            <a:endParaRPr lang="tr-TR" altLang="tr-TR" sz="2000" b="1" u="sng" dirty="0">
              <a:solidFill>
                <a:srgbClr val="FF0000"/>
              </a:solidFill>
              <a:latin typeface="+mn-lt"/>
              <a:ea typeface="Verdana" panose="020B0604030504040204" pitchFamily="34" charset="0"/>
              <a:cs typeface="Times New Roman" panose="02020603050405020304" pitchFamily="18" charset="0"/>
            </a:endParaRPr>
          </a:p>
          <a:p>
            <a:pPr algn="just">
              <a:lnSpc>
                <a:spcPct val="150000"/>
              </a:lnSpc>
              <a:spcBef>
                <a:spcPct val="0"/>
              </a:spcBef>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Teklif ve başvuruların hazırlanmasını etkileyebilecek </a:t>
            </a:r>
            <a:r>
              <a:rPr lang="tr-TR" altLang="tr-TR" sz="2000" b="1" u="sng" dirty="0">
                <a:solidFill>
                  <a:srgbClr val="FF0000"/>
                </a:solidFill>
                <a:latin typeface="+mn-lt"/>
                <a:ea typeface="Verdana" panose="020B0604030504040204" pitchFamily="34" charset="0"/>
                <a:cs typeface="Times New Roman" panose="02020603050405020304" pitchFamily="18" charset="0"/>
              </a:rPr>
              <a:t>maddi veya teknik hatalar </a:t>
            </a:r>
            <a:r>
              <a:rPr lang="tr-TR" altLang="tr-TR" sz="2000" dirty="0">
                <a:latin typeface="+mn-lt"/>
                <a:ea typeface="Verdana" panose="020B0604030504040204" pitchFamily="34" charset="0"/>
                <a:cs typeface="Times New Roman" panose="02020603050405020304" pitchFamily="18" charset="0"/>
              </a:rPr>
              <a:t>veya eksiklikler idarece tespit edilir yada istekli veya adaylarca yazılı olarak bildirilir ise, </a:t>
            </a:r>
            <a:r>
              <a:rPr lang="tr-TR" altLang="tr-TR" sz="2000" b="1" u="sng" dirty="0">
                <a:solidFill>
                  <a:srgbClr val="FF0000"/>
                </a:solidFill>
                <a:latin typeface="+mn-lt"/>
                <a:ea typeface="Verdana" panose="020B0604030504040204" pitchFamily="34" charset="0"/>
                <a:cs typeface="Times New Roman" panose="02020603050405020304" pitchFamily="18" charset="0"/>
              </a:rPr>
              <a:t>zeyilname</a:t>
            </a:r>
            <a:r>
              <a:rPr lang="tr-TR" altLang="tr-TR" sz="2000" dirty="0">
                <a:latin typeface="+mn-lt"/>
                <a:ea typeface="Verdana" panose="020B0604030504040204" pitchFamily="34" charset="0"/>
                <a:cs typeface="Times New Roman" panose="02020603050405020304" pitchFamily="18" charset="0"/>
              </a:rPr>
              <a:t> ile dokümanda </a:t>
            </a:r>
            <a:r>
              <a:rPr lang="tr-TR" altLang="tr-TR" sz="2000" b="1" u="sng" dirty="0">
                <a:solidFill>
                  <a:srgbClr val="FF0000"/>
                </a:solidFill>
                <a:latin typeface="+mn-lt"/>
                <a:ea typeface="Verdana" panose="020B0604030504040204" pitchFamily="34" charset="0"/>
                <a:cs typeface="Times New Roman" panose="02020603050405020304" pitchFamily="18" charset="0"/>
              </a:rPr>
              <a:t>değişiklik yapılabilir.</a:t>
            </a:r>
          </a:p>
          <a:p>
            <a:pPr algn="just">
              <a:lnSpc>
                <a:spcPct val="100000"/>
              </a:lnSpc>
              <a:spcBef>
                <a:spcPct val="0"/>
              </a:spcBef>
              <a:buClr>
                <a:srgbClr val="C00000"/>
              </a:buClr>
              <a:buFont typeface="Wingdings" panose="05000000000000000000" pitchFamily="2" charset="2"/>
              <a:buChar char="ü"/>
            </a:pPr>
            <a:endParaRPr lang="tr-TR" altLang="tr-TR" sz="2000" b="1" u="sng" dirty="0">
              <a:solidFill>
                <a:srgbClr val="C00000"/>
              </a:solidFill>
              <a:latin typeface="+mn-lt"/>
              <a:ea typeface="Verdana" panose="020B0604030504040204" pitchFamily="34" charset="0"/>
              <a:cs typeface="Times New Roman" panose="02020603050405020304" pitchFamily="18" charset="0"/>
            </a:endParaRPr>
          </a:p>
          <a:p>
            <a:pPr algn="just">
              <a:lnSpc>
                <a:spcPct val="150000"/>
              </a:lnSpc>
              <a:spcBef>
                <a:spcPct val="0"/>
              </a:spcBef>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Zeyilnamenin ihale veya son başvuru tarihinden </a:t>
            </a:r>
            <a:r>
              <a:rPr lang="tr-TR" altLang="tr-TR" sz="2000" b="1" u="sng" dirty="0">
                <a:solidFill>
                  <a:srgbClr val="FF0000"/>
                </a:solidFill>
                <a:latin typeface="+mn-lt"/>
                <a:ea typeface="Verdana" panose="020B0604030504040204" pitchFamily="34" charset="0"/>
                <a:cs typeface="Times New Roman" panose="02020603050405020304" pitchFamily="18" charset="0"/>
              </a:rPr>
              <a:t>en az on gün öncesinde</a:t>
            </a:r>
            <a:r>
              <a:rPr lang="tr-TR" altLang="tr-TR" sz="2000" dirty="0">
                <a:solidFill>
                  <a:srgbClr val="FF0000"/>
                </a:solidFill>
                <a:latin typeface="+mn-lt"/>
                <a:ea typeface="Verdana" panose="020B0604030504040204" pitchFamily="34" charset="0"/>
                <a:cs typeface="Times New Roman" panose="02020603050405020304" pitchFamily="18" charset="0"/>
              </a:rPr>
              <a:t> </a:t>
            </a:r>
            <a:r>
              <a:rPr lang="tr-TR" altLang="tr-TR" sz="2000" dirty="0">
                <a:latin typeface="+mn-lt"/>
                <a:ea typeface="Verdana" panose="020B0604030504040204" pitchFamily="34" charset="0"/>
                <a:cs typeface="Times New Roman" panose="02020603050405020304" pitchFamily="18" charset="0"/>
              </a:rPr>
              <a:t>bilgi sahibi olmalarını temin edecek şekilde doküman indirenlerin tamamına gönderilmesi şarttır. </a:t>
            </a:r>
            <a:r>
              <a:rPr lang="tr-TR" altLang="tr-TR" sz="2000" b="1" u="sng" dirty="0">
                <a:solidFill>
                  <a:srgbClr val="FF0000"/>
                </a:solidFill>
                <a:latin typeface="+mn-lt"/>
                <a:ea typeface="Verdana" panose="020B0604030504040204" pitchFamily="34" charset="0"/>
                <a:cs typeface="Times New Roman" panose="02020603050405020304" pitchFamily="18" charset="0"/>
              </a:rPr>
              <a:t>Aksi takdirde değişiklik yapılamaz.</a:t>
            </a:r>
            <a:endParaRPr lang="tr-TR" altLang="tr-TR" sz="2000" b="1" dirty="0">
              <a:solidFill>
                <a:srgbClr val="FF0000"/>
              </a:solidFill>
              <a:latin typeface="+mn-lt"/>
              <a:ea typeface="Verdana" panose="020B0604030504040204" pitchFamily="34" charset="0"/>
              <a:cs typeface="Times New Roman" panose="02020603050405020304" pitchFamily="18" charset="0"/>
            </a:endParaRPr>
          </a:p>
          <a:p>
            <a:pPr algn="just">
              <a:lnSpc>
                <a:spcPct val="100000"/>
              </a:lnSpc>
              <a:spcBef>
                <a:spcPct val="0"/>
              </a:spcBef>
              <a:buClr>
                <a:srgbClr val="C00000"/>
              </a:buClr>
              <a:buFont typeface="Wingdings" panose="05000000000000000000" pitchFamily="2" charset="2"/>
              <a:buChar char="ü"/>
            </a:pPr>
            <a:endParaRPr lang="tr-TR" altLang="tr-TR" sz="2000" b="1" u="sng" dirty="0">
              <a:solidFill>
                <a:srgbClr val="C00000"/>
              </a:solidFill>
              <a:latin typeface="Times New Roman" panose="02020603050405020304" pitchFamily="18" charset="0"/>
              <a:ea typeface="Verdana" panose="020B0604030504040204" pitchFamily="34" charset="0"/>
              <a:cs typeface="Times New Roman" panose="02020603050405020304" pitchFamily="18" charset="0"/>
            </a:endParaRPr>
          </a:p>
          <a:p>
            <a:pPr algn="just">
              <a:lnSpc>
                <a:spcPct val="150000"/>
              </a:lnSpc>
              <a:buClr>
                <a:srgbClr val="C00000"/>
              </a:buClr>
              <a:buFont typeface="Wingdings" panose="05000000000000000000" pitchFamily="2" charset="2"/>
              <a:buChar char="ü"/>
            </a:pPr>
            <a:endParaRPr lang="tr-TR" altLang="tr-TR" sz="2000" b="1" dirty="0">
              <a:latin typeface="Times New Roman" panose="02020603050405020304" pitchFamily="18" charset="0"/>
              <a:cs typeface="Times New Roman" panose="02020603050405020304" pitchFamily="18" charset="0"/>
            </a:endParaRPr>
          </a:p>
          <a:p>
            <a:pPr marL="0" indent="0" algn="just">
              <a:lnSpc>
                <a:spcPct val="150000"/>
              </a:lnSpc>
              <a:buClr>
                <a:srgbClr val="C00000"/>
              </a:buClr>
              <a:buNone/>
            </a:pPr>
            <a:endParaRPr lang="tr-TR" alt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176719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1097407" y="860371"/>
            <a:ext cx="8277412" cy="427647"/>
          </a:xfrm>
        </p:spPr>
        <p:txBody>
          <a:bodyPr>
            <a:normAutofit/>
          </a:bodyPr>
          <a:lstStyle/>
          <a:p>
            <a:r>
              <a:rPr lang="tr-TR" altLang="tr-TR" sz="2200" dirty="0">
                <a:solidFill>
                  <a:srgbClr val="C00000"/>
                </a:solidFill>
                <a:latin typeface="+mn-lt"/>
                <a:cs typeface="Times New Roman" panose="02020603050405020304" pitchFamily="18" charset="0"/>
              </a:rPr>
              <a:t>Teminatlar</a:t>
            </a:r>
            <a:endParaRPr lang="tr-TR" sz="2200" dirty="0">
              <a:solidFill>
                <a:srgbClr val="C00000"/>
              </a:solidFill>
              <a:latin typeface="+mn-lt"/>
              <a:cs typeface="Times New Roman" panose="02020603050405020304" pitchFamily="18" charset="0"/>
            </a:endParaRPr>
          </a:p>
        </p:txBody>
      </p:sp>
      <p:sp>
        <p:nvSpPr>
          <p:cNvPr id="7" name="İçerik Yer Tutucusu 6">
            <a:extLst>
              <a:ext uri="{FF2B5EF4-FFF2-40B4-BE49-F238E27FC236}">
                <a16:creationId xmlns:a16="http://schemas.microsoft.com/office/drawing/2014/main" xmlns="" id="{9C504D97-96DA-4E44-847B-F2352F347F5D}"/>
              </a:ext>
            </a:extLst>
          </p:cNvPr>
          <p:cNvSpPr txBox="1">
            <a:spLocks/>
          </p:cNvSpPr>
          <p:nvPr/>
        </p:nvSpPr>
        <p:spPr>
          <a:xfrm>
            <a:off x="923998" y="1394989"/>
            <a:ext cx="6100645" cy="4866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Clr>
                <a:srgbClr val="C00000"/>
              </a:buClr>
              <a:buFont typeface="Wingdings" panose="05000000000000000000" pitchFamily="2" charset="2"/>
              <a:buChar char="ü"/>
            </a:pPr>
            <a:r>
              <a:rPr lang="tr-TR" altLang="tr-TR" sz="2000" dirty="0">
                <a:latin typeface="+mn-lt"/>
                <a:cs typeface="Times New Roman" panose="02020603050405020304" pitchFamily="18" charset="0"/>
              </a:rPr>
              <a:t>İhalelerde </a:t>
            </a:r>
            <a:r>
              <a:rPr lang="tr-TR" altLang="tr-TR" sz="2000" u="sng" dirty="0">
                <a:latin typeface="+mn-lt"/>
                <a:cs typeface="Times New Roman" panose="02020603050405020304" pitchFamily="18" charset="0"/>
              </a:rPr>
              <a:t>teklif edilen bedelin </a:t>
            </a:r>
            <a:r>
              <a:rPr lang="tr-TR" altLang="tr-TR" sz="2000" b="1" u="sng" dirty="0">
                <a:latin typeface="+mn-lt"/>
                <a:cs typeface="Times New Roman" panose="02020603050405020304" pitchFamily="18" charset="0"/>
              </a:rPr>
              <a:t>%3</a:t>
            </a:r>
            <a:r>
              <a:rPr lang="tr-TR" altLang="tr-TR" sz="2000" dirty="0">
                <a:latin typeface="+mn-lt"/>
                <a:cs typeface="Times New Roman" panose="02020603050405020304" pitchFamily="18" charset="0"/>
              </a:rPr>
              <a:t> ünden az olmamak üzere  </a:t>
            </a:r>
            <a:r>
              <a:rPr lang="tr-TR" altLang="tr-TR" sz="2000" b="1" u="sng" dirty="0">
                <a:solidFill>
                  <a:srgbClr val="FF0000"/>
                </a:solidFill>
                <a:latin typeface="+mn-lt"/>
                <a:cs typeface="Times New Roman" panose="02020603050405020304" pitchFamily="18" charset="0"/>
              </a:rPr>
              <a:t>geçici teminat</a:t>
            </a:r>
            <a:r>
              <a:rPr lang="tr-TR" altLang="tr-TR" sz="2000" b="1" dirty="0">
                <a:solidFill>
                  <a:srgbClr val="FF0000"/>
                </a:solidFill>
                <a:latin typeface="+mn-lt"/>
                <a:cs typeface="Times New Roman" panose="02020603050405020304" pitchFamily="18" charset="0"/>
              </a:rPr>
              <a:t> </a:t>
            </a:r>
            <a:r>
              <a:rPr lang="tr-TR" altLang="tr-TR" sz="2000" dirty="0">
                <a:latin typeface="+mn-lt"/>
                <a:cs typeface="Times New Roman" panose="02020603050405020304" pitchFamily="18" charset="0"/>
              </a:rPr>
              <a:t>alınır. </a:t>
            </a:r>
          </a:p>
          <a:p>
            <a:pPr marL="0" indent="0" algn="just">
              <a:lnSpc>
                <a:spcPct val="150000"/>
              </a:lnSpc>
              <a:buClr>
                <a:srgbClr val="C00000"/>
              </a:buClr>
              <a:buNone/>
            </a:pPr>
            <a:endParaRPr lang="tr-TR" altLang="tr-TR" sz="2000" u="sng" dirty="0">
              <a:latin typeface="+mn-lt"/>
              <a:cs typeface="Times New Roman" panose="02020603050405020304" pitchFamily="18" charset="0"/>
            </a:endParaRPr>
          </a:p>
          <a:p>
            <a:pPr algn="just">
              <a:lnSpc>
                <a:spcPct val="150000"/>
              </a:lnSpc>
              <a:spcBef>
                <a:spcPct val="20000"/>
              </a:spcBef>
              <a:buClr>
                <a:srgbClr val="C00000"/>
              </a:buClr>
              <a:buSzPct val="85000"/>
              <a:buFont typeface="Wingdings" panose="05000000000000000000" pitchFamily="2" charset="2"/>
              <a:buChar char="ü"/>
              <a:defRPr/>
            </a:pPr>
            <a:r>
              <a:rPr lang="tr-TR" altLang="tr-TR" sz="2000" dirty="0">
                <a:solidFill>
                  <a:prstClr val="black"/>
                </a:solidFill>
                <a:latin typeface="+mn-lt"/>
                <a:cs typeface="Times New Roman" panose="02020603050405020304" pitchFamily="18" charset="0"/>
              </a:rPr>
              <a:t>İhale üzerinde kalan istekliden sözleşme imzalanmadan önce, </a:t>
            </a:r>
            <a:r>
              <a:rPr lang="tr-TR" altLang="tr-TR" sz="2000" u="sng" dirty="0">
                <a:solidFill>
                  <a:prstClr val="black"/>
                </a:solidFill>
                <a:latin typeface="+mn-lt"/>
                <a:cs typeface="Times New Roman" panose="02020603050405020304" pitchFamily="18" charset="0"/>
              </a:rPr>
              <a:t>ihale bedelinin </a:t>
            </a:r>
            <a:r>
              <a:rPr lang="tr-TR" altLang="tr-TR" sz="2000" b="1" u="sng" dirty="0">
                <a:solidFill>
                  <a:prstClr val="black"/>
                </a:solidFill>
                <a:latin typeface="+mn-lt"/>
                <a:cs typeface="Times New Roman" panose="02020603050405020304" pitchFamily="18" charset="0"/>
              </a:rPr>
              <a:t>%6</a:t>
            </a:r>
            <a:r>
              <a:rPr lang="tr-TR" altLang="tr-TR" sz="2000" dirty="0">
                <a:solidFill>
                  <a:prstClr val="black"/>
                </a:solidFill>
                <a:latin typeface="+mn-lt"/>
                <a:cs typeface="Times New Roman" panose="02020603050405020304" pitchFamily="18" charset="0"/>
              </a:rPr>
              <a:t> </a:t>
            </a:r>
            <a:r>
              <a:rPr lang="tr-TR" altLang="tr-TR" sz="2000" dirty="0" err="1">
                <a:solidFill>
                  <a:prstClr val="black"/>
                </a:solidFill>
                <a:latin typeface="+mn-lt"/>
                <a:cs typeface="Times New Roman" panose="02020603050405020304" pitchFamily="18" charset="0"/>
              </a:rPr>
              <a:t>sı</a:t>
            </a:r>
            <a:r>
              <a:rPr lang="tr-TR" altLang="tr-TR" sz="2000" dirty="0">
                <a:solidFill>
                  <a:prstClr val="black"/>
                </a:solidFill>
                <a:latin typeface="+mn-lt"/>
                <a:cs typeface="Times New Roman" panose="02020603050405020304" pitchFamily="18" charset="0"/>
              </a:rPr>
              <a:t> oranında </a:t>
            </a:r>
            <a:r>
              <a:rPr lang="tr-TR" altLang="tr-TR" sz="2000" b="1" u="sng" dirty="0">
                <a:solidFill>
                  <a:srgbClr val="C00000"/>
                </a:solidFill>
                <a:latin typeface="+mn-lt"/>
                <a:cs typeface="Times New Roman" panose="02020603050405020304" pitchFamily="18" charset="0"/>
              </a:rPr>
              <a:t>kesin teminat </a:t>
            </a:r>
            <a:r>
              <a:rPr lang="tr-TR" altLang="tr-TR" sz="2000" dirty="0">
                <a:solidFill>
                  <a:prstClr val="black"/>
                </a:solidFill>
                <a:latin typeface="+mn-lt"/>
                <a:cs typeface="Times New Roman" panose="02020603050405020304" pitchFamily="18" charset="0"/>
              </a:rPr>
              <a:t>alınır. </a:t>
            </a:r>
          </a:p>
          <a:p>
            <a:pPr marL="0" indent="0" algn="just">
              <a:lnSpc>
                <a:spcPct val="150000"/>
              </a:lnSpc>
              <a:spcBef>
                <a:spcPct val="20000"/>
              </a:spcBef>
              <a:buClr>
                <a:srgbClr val="C00000"/>
              </a:buClr>
              <a:buSzPct val="85000"/>
              <a:buNone/>
              <a:defRPr/>
            </a:pPr>
            <a:endParaRPr lang="tr-TR" altLang="tr-TR" sz="2000" u="sng" dirty="0">
              <a:solidFill>
                <a:prstClr val="black"/>
              </a:solidFill>
              <a:latin typeface="+mn-lt"/>
              <a:cs typeface="Times New Roman" panose="02020603050405020304" pitchFamily="18" charset="0"/>
            </a:endParaRPr>
          </a:p>
          <a:p>
            <a:pPr algn="just">
              <a:lnSpc>
                <a:spcPct val="150000"/>
              </a:lnSpc>
              <a:spcBef>
                <a:spcPct val="20000"/>
              </a:spcBef>
              <a:buClr>
                <a:srgbClr val="C00000"/>
              </a:buClr>
              <a:buSzPct val="85000"/>
              <a:buFont typeface="Wingdings" panose="05000000000000000000" pitchFamily="2" charset="2"/>
              <a:buChar char="ü"/>
              <a:defRPr/>
            </a:pPr>
            <a:r>
              <a:rPr lang="tr-TR" altLang="tr-TR" sz="2000" b="1" dirty="0">
                <a:solidFill>
                  <a:srgbClr val="C32D2E"/>
                </a:solidFill>
                <a:latin typeface="+mn-lt"/>
                <a:ea typeface="Verdana" panose="020B0604030504040204" pitchFamily="34" charset="0"/>
                <a:cs typeface="Times New Roman" panose="02020603050405020304" pitchFamily="18" charset="0"/>
              </a:rPr>
              <a:t>(Hizmet alımı -yapım işlerinde)</a:t>
            </a:r>
            <a:r>
              <a:rPr lang="tr-TR" altLang="tr-TR" sz="2000" b="1" dirty="0">
                <a:solidFill>
                  <a:srgbClr val="FF0000"/>
                </a:solidFill>
                <a:latin typeface="+mn-lt"/>
                <a:ea typeface="Verdana" panose="020B0604030504040204" pitchFamily="34" charset="0"/>
                <a:cs typeface="Times New Roman" panose="02020603050405020304" pitchFamily="18" charset="0"/>
              </a:rPr>
              <a:t> </a:t>
            </a:r>
            <a:r>
              <a:rPr lang="tr-TR" altLang="tr-TR" sz="2000" dirty="0">
                <a:latin typeface="+mn-lt"/>
                <a:ea typeface="Verdana" panose="020B0604030504040204" pitchFamily="34" charset="0"/>
                <a:cs typeface="Times New Roman" panose="02020603050405020304" pitchFamily="18" charset="0"/>
              </a:rPr>
              <a:t>İ</a:t>
            </a:r>
            <a:r>
              <a:rPr lang="tr-TR" altLang="tr-TR" sz="2000" dirty="0">
                <a:solidFill>
                  <a:srgbClr val="000000"/>
                </a:solidFill>
                <a:latin typeface="+mn-lt"/>
                <a:ea typeface="Verdana" panose="020B0604030504040204" pitchFamily="34" charset="0"/>
                <a:cs typeface="Times New Roman" panose="02020603050405020304" pitchFamily="18" charset="0"/>
              </a:rPr>
              <a:t>halenin sınır değerin altında olması halinde </a:t>
            </a:r>
            <a:r>
              <a:rPr lang="tr-TR" altLang="tr-TR" sz="2000" u="sng" dirty="0">
                <a:solidFill>
                  <a:srgbClr val="000000"/>
                </a:solidFill>
                <a:latin typeface="+mn-lt"/>
                <a:ea typeface="Verdana" panose="020B0604030504040204" pitchFamily="34" charset="0"/>
                <a:cs typeface="Times New Roman" panose="02020603050405020304" pitchFamily="18" charset="0"/>
              </a:rPr>
              <a:t>yaklaşık maliyetin </a:t>
            </a:r>
            <a:r>
              <a:rPr lang="tr-TR" altLang="tr-TR" sz="2000" b="1" u="sng" dirty="0">
                <a:latin typeface="+mn-lt"/>
                <a:ea typeface="Verdana" panose="020B0604030504040204" pitchFamily="34" charset="0"/>
                <a:cs typeface="Times New Roman" panose="02020603050405020304" pitchFamily="18" charset="0"/>
              </a:rPr>
              <a:t>%9</a:t>
            </a:r>
            <a:r>
              <a:rPr lang="tr-TR" altLang="tr-TR" sz="2000" b="1" dirty="0">
                <a:latin typeface="+mn-lt"/>
                <a:ea typeface="Verdana" panose="020B0604030504040204" pitchFamily="34" charset="0"/>
                <a:cs typeface="Times New Roman" panose="02020603050405020304" pitchFamily="18" charset="0"/>
              </a:rPr>
              <a:t> </a:t>
            </a:r>
            <a:r>
              <a:rPr lang="tr-TR" altLang="tr-TR" sz="2000" dirty="0">
                <a:latin typeface="+mn-lt"/>
                <a:ea typeface="Verdana" panose="020B0604030504040204" pitchFamily="34" charset="0"/>
                <a:cs typeface="Times New Roman" panose="02020603050405020304" pitchFamily="18" charset="0"/>
              </a:rPr>
              <a:t>oranında</a:t>
            </a:r>
            <a:r>
              <a:rPr lang="tr-TR" altLang="tr-TR" sz="2000" u="sng" dirty="0">
                <a:solidFill>
                  <a:srgbClr val="C32D2E"/>
                </a:solidFill>
                <a:latin typeface="+mn-lt"/>
                <a:ea typeface="Verdana" panose="020B0604030504040204" pitchFamily="34" charset="0"/>
                <a:cs typeface="Times New Roman" panose="02020603050405020304" pitchFamily="18" charset="0"/>
              </a:rPr>
              <a:t> </a:t>
            </a:r>
            <a:r>
              <a:rPr lang="tr-TR" altLang="tr-TR" sz="2000" b="1" u="sng" dirty="0">
                <a:solidFill>
                  <a:srgbClr val="C32D2E"/>
                </a:solidFill>
                <a:latin typeface="+mn-lt"/>
                <a:ea typeface="Verdana" panose="020B0604030504040204" pitchFamily="34" charset="0"/>
                <a:cs typeface="Times New Roman" panose="02020603050405020304" pitchFamily="18" charset="0"/>
              </a:rPr>
              <a:t>kesin teminat</a:t>
            </a:r>
            <a:r>
              <a:rPr lang="tr-TR" altLang="tr-TR" sz="2000" b="1" dirty="0">
                <a:solidFill>
                  <a:srgbClr val="C32D2E"/>
                </a:solidFill>
                <a:latin typeface="+mn-lt"/>
                <a:ea typeface="Verdana" panose="020B0604030504040204" pitchFamily="34" charset="0"/>
                <a:cs typeface="Times New Roman" panose="02020603050405020304" pitchFamily="18" charset="0"/>
              </a:rPr>
              <a:t> </a:t>
            </a:r>
            <a:r>
              <a:rPr lang="tr-TR" altLang="tr-TR" sz="2000" dirty="0">
                <a:latin typeface="+mn-lt"/>
                <a:ea typeface="Verdana" panose="020B0604030504040204" pitchFamily="34" charset="0"/>
                <a:cs typeface="Times New Roman" panose="02020603050405020304" pitchFamily="18" charset="0"/>
              </a:rPr>
              <a:t>alınır.</a:t>
            </a:r>
            <a:endParaRPr lang="tr-TR" altLang="tr-TR" sz="2000" b="1" dirty="0">
              <a:latin typeface="+mn-lt"/>
              <a:cs typeface="Times New Roman" panose="02020603050405020304" pitchFamily="18" charset="0"/>
            </a:endParaRPr>
          </a:p>
        </p:txBody>
      </p:sp>
      <p:sp>
        <p:nvSpPr>
          <p:cNvPr id="4" name="Oval 3">
            <a:extLst>
              <a:ext uri="{FF2B5EF4-FFF2-40B4-BE49-F238E27FC236}">
                <a16:creationId xmlns:a16="http://schemas.microsoft.com/office/drawing/2014/main" xmlns="" id="{76BC9EEB-902A-AC48-91A2-EFD64A201EA9}"/>
              </a:ext>
            </a:extLst>
          </p:cNvPr>
          <p:cNvSpPr/>
          <p:nvPr/>
        </p:nvSpPr>
        <p:spPr>
          <a:xfrm>
            <a:off x="7476422" y="1288018"/>
            <a:ext cx="1521229" cy="1452562"/>
          </a:xfrm>
          <a:prstGeom prst="ellipse">
            <a:avLst/>
          </a:prstGeom>
          <a:solidFill>
            <a:schemeClr val="accent5">
              <a:lumMod val="20000"/>
              <a:lumOff val="80000"/>
            </a:schemeClr>
          </a:solidFill>
          <a:ln w="349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%3</a:t>
            </a:r>
          </a:p>
        </p:txBody>
      </p:sp>
      <p:sp>
        <p:nvSpPr>
          <p:cNvPr id="5" name="Oval 4">
            <a:extLst>
              <a:ext uri="{FF2B5EF4-FFF2-40B4-BE49-F238E27FC236}">
                <a16:creationId xmlns:a16="http://schemas.microsoft.com/office/drawing/2014/main" xmlns="" id="{76BC9EEB-902A-AC48-91A2-EFD64A201EA9}"/>
              </a:ext>
            </a:extLst>
          </p:cNvPr>
          <p:cNvSpPr/>
          <p:nvPr/>
        </p:nvSpPr>
        <p:spPr>
          <a:xfrm>
            <a:off x="7476421" y="3014040"/>
            <a:ext cx="1521229" cy="1452562"/>
          </a:xfrm>
          <a:prstGeom prst="ellipse">
            <a:avLst/>
          </a:prstGeom>
          <a:solidFill>
            <a:schemeClr val="accent5">
              <a:lumMod val="60000"/>
              <a:lumOff val="40000"/>
            </a:schemeClr>
          </a:solidFill>
          <a:ln w="349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%6</a:t>
            </a:r>
          </a:p>
        </p:txBody>
      </p:sp>
      <p:sp>
        <p:nvSpPr>
          <p:cNvPr id="6" name="Oval 5">
            <a:extLst>
              <a:ext uri="{FF2B5EF4-FFF2-40B4-BE49-F238E27FC236}">
                <a16:creationId xmlns:a16="http://schemas.microsoft.com/office/drawing/2014/main" xmlns="" id="{76BC9EEB-902A-AC48-91A2-EFD64A201EA9}"/>
              </a:ext>
            </a:extLst>
          </p:cNvPr>
          <p:cNvSpPr/>
          <p:nvPr/>
        </p:nvSpPr>
        <p:spPr>
          <a:xfrm>
            <a:off x="7476422" y="4808885"/>
            <a:ext cx="1521229" cy="1452562"/>
          </a:xfrm>
          <a:prstGeom prst="ellipse">
            <a:avLst/>
          </a:prstGeom>
          <a:solidFill>
            <a:schemeClr val="accent5">
              <a:lumMod val="75000"/>
            </a:schemeClr>
          </a:solidFill>
          <a:ln w="349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%9</a:t>
            </a:r>
          </a:p>
        </p:txBody>
      </p:sp>
      <p:sp>
        <p:nvSpPr>
          <p:cNvPr id="3" name="Dikdörtgen 2"/>
          <p:cNvSpPr/>
          <p:nvPr/>
        </p:nvSpPr>
        <p:spPr>
          <a:xfrm>
            <a:off x="2286000" y="3105835"/>
            <a:ext cx="4572000" cy="2862322"/>
          </a:xfrm>
          <a:prstGeom prst="rect">
            <a:avLst/>
          </a:prstGeom>
        </p:spPr>
        <p:txBody>
          <a:bodyPr>
            <a:spAutoFit/>
          </a:bodyPr>
          <a:lstStyle/>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869507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538197" y="808632"/>
            <a:ext cx="8277412" cy="427647"/>
          </a:xfrm>
        </p:spPr>
        <p:txBody>
          <a:bodyPr>
            <a:normAutofit fontScale="90000"/>
          </a:bodyPr>
          <a:lstStyle/>
          <a:p>
            <a:r>
              <a:rPr lang="tr-TR" sz="2200" dirty="0">
                <a:solidFill>
                  <a:srgbClr val="C00000"/>
                </a:solidFill>
                <a:latin typeface="+mn-lt"/>
                <a:cs typeface="Times New Roman" panose="02020603050405020304" pitchFamily="18" charset="0"/>
              </a:rPr>
              <a:t>Elektronik Kamu Alımları Platformu (EKAP)</a:t>
            </a:r>
            <a:br>
              <a:rPr lang="tr-TR" sz="2200" dirty="0">
                <a:solidFill>
                  <a:srgbClr val="C00000"/>
                </a:solidFill>
                <a:latin typeface="+mn-lt"/>
                <a:cs typeface="Times New Roman" panose="02020603050405020304" pitchFamily="18" charset="0"/>
              </a:rPr>
            </a:br>
            <a:endParaRPr lang="tr-TR" sz="2200" dirty="0">
              <a:solidFill>
                <a:srgbClr val="C00000"/>
              </a:solidFill>
              <a:latin typeface="+mn-lt"/>
              <a:cs typeface="Times New Roman" panose="02020603050405020304" pitchFamily="18" charset="0"/>
            </a:endParaRPr>
          </a:p>
        </p:txBody>
      </p:sp>
      <p:sp>
        <p:nvSpPr>
          <p:cNvPr id="7" name="İçerik Yer Tutucusu 6">
            <a:extLst>
              <a:ext uri="{FF2B5EF4-FFF2-40B4-BE49-F238E27FC236}">
                <a16:creationId xmlns:a16="http://schemas.microsoft.com/office/drawing/2014/main" xmlns="" id="{9C504D97-96DA-4E44-847B-F2352F347F5D}"/>
              </a:ext>
            </a:extLst>
          </p:cNvPr>
          <p:cNvSpPr txBox="1">
            <a:spLocks/>
          </p:cNvSpPr>
          <p:nvPr/>
        </p:nvSpPr>
        <p:spPr>
          <a:xfrm>
            <a:off x="273465" y="1567543"/>
            <a:ext cx="8639799" cy="47307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rgbClr val="C00000"/>
              </a:buClr>
              <a:buFont typeface="Wingdings" panose="05000000000000000000" pitchFamily="2" charset="2"/>
              <a:buChar char="ü"/>
            </a:pPr>
            <a:r>
              <a:rPr lang="tr-TR" b="1" dirty="0">
                <a:solidFill>
                  <a:srgbClr val="FF0000"/>
                </a:solidFill>
                <a:latin typeface="+mn-lt"/>
              </a:rPr>
              <a:t>18/05/2022</a:t>
            </a:r>
            <a:r>
              <a:rPr lang="tr-TR" dirty="0">
                <a:latin typeface="+mn-lt"/>
              </a:rPr>
              <a:t> tarihli ve </a:t>
            </a:r>
            <a:r>
              <a:rPr lang="tr-TR" b="1" dirty="0">
                <a:solidFill>
                  <a:srgbClr val="FF0000"/>
                </a:solidFill>
                <a:latin typeface="+mn-lt"/>
              </a:rPr>
              <a:t>31839</a:t>
            </a:r>
            <a:r>
              <a:rPr lang="tr-TR" dirty="0">
                <a:latin typeface="+mn-lt"/>
              </a:rPr>
              <a:t>  sayılı Resmi </a:t>
            </a:r>
            <a:r>
              <a:rPr lang="tr-TR" dirty="0" err="1">
                <a:latin typeface="+mn-lt"/>
              </a:rPr>
              <a:t>Gazete’de</a:t>
            </a:r>
            <a:r>
              <a:rPr lang="tr-TR" dirty="0">
                <a:latin typeface="+mn-lt"/>
              </a:rPr>
              <a:t> yayımlanan Elektronik İhale Uygulama Yönetmeliğinde Değişiklik </a:t>
            </a:r>
            <a:r>
              <a:rPr lang="tr-TR" dirty="0" err="1">
                <a:latin typeface="+mn-lt"/>
              </a:rPr>
              <a:t>Yapilmasina</a:t>
            </a:r>
            <a:r>
              <a:rPr lang="tr-TR" dirty="0">
                <a:latin typeface="+mn-lt"/>
              </a:rPr>
              <a:t> Dair Yönetmelik ile, ilanı/duyurusu </a:t>
            </a:r>
            <a:r>
              <a:rPr lang="tr-TR" b="1" dirty="0">
                <a:solidFill>
                  <a:srgbClr val="FF0000"/>
                </a:solidFill>
                <a:latin typeface="+mn-lt"/>
              </a:rPr>
              <a:t>03/10/2022</a:t>
            </a:r>
            <a:r>
              <a:rPr lang="tr-TR" dirty="0">
                <a:latin typeface="+mn-lt"/>
              </a:rPr>
              <a:t> tarihi veya sonrasında yapılan </a:t>
            </a:r>
            <a:r>
              <a:rPr lang="tr-TR" b="1" dirty="0">
                <a:latin typeface="+mn-lt"/>
              </a:rPr>
              <a:t>tüm açık ihaleler </a:t>
            </a:r>
            <a:r>
              <a:rPr lang="tr-TR" dirty="0">
                <a:latin typeface="+mn-lt"/>
              </a:rPr>
              <a:t>ile Kanunun 21 inci maddesinin (</a:t>
            </a:r>
            <a:r>
              <a:rPr lang="tr-TR" b="1" dirty="0">
                <a:latin typeface="+mn-lt"/>
              </a:rPr>
              <a:t>b), (c) ve (f) </a:t>
            </a:r>
            <a:r>
              <a:rPr lang="tr-TR" dirty="0">
                <a:latin typeface="+mn-lt"/>
              </a:rPr>
              <a:t>bentleri gereğince pazarlık usulü ile gerçekleştirilen ihalelerin, </a:t>
            </a:r>
            <a:r>
              <a:rPr lang="tr-TR" b="1" dirty="0">
                <a:solidFill>
                  <a:srgbClr val="FF0000"/>
                </a:solidFill>
                <a:latin typeface="+mn-lt"/>
              </a:rPr>
              <a:t>elektronik ihale (e-ihale)</a:t>
            </a:r>
            <a:r>
              <a:rPr lang="tr-TR" dirty="0">
                <a:latin typeface="+mn-lt"/>
              </a:rPr>
              <a:t> yöntemi ile yapılmasının zorunlu olacağı hükme bağlanmıştır.</a:t>
            </a:r>
          </a:p>
          <a:p>
            <a:pPr algn="just">
              <a:buClr>
                <a:srgbClr val="C00000"/>
              </a:buClr>
              <a:buFont typeface="Wingdings" panose="05000000000000000000" pitchFamily="2" charset="2"/>
              <a:buChar char="ü"/>
            </a:pPr>
            <a:endParaRPr lang="tr-TR" altLang="tr-TR" sz="1400" b="1" u="sng" dirty="0">
              <a:latin typeface="Times New Roman" panose="02020603050405020304" pitchFamily="18" charset="0"/>
              <a:cs typeface="Times New Roman" panose="02020603050405020304" pitchFamily="18" charset="0"/>
            </a:endParaRPr>
          </a:p>
          <a:p>
            <a:pPr algn="just">
              <a:spcBef>
                <a:spcPct val="20000"/>
              </a:spcBef>
              <a:buClr>
                <a:srgbClr val="3891A7"/>
              </a:buClr>
              <a:buSzPct val="85000"/>
              <a:defRPr/>
            </a:pPr>
            <a:endParaRPr lang="tr-TR" altLang="tr-TR" sz="2200" b="1" u="sng" dirty="0">
              <a:solidFill>
                <a:prstClr val="black"/>
              </a:solidFill>
              <a:latin typeface="Times New Roman" panose="02020603050405020304" pitchFamily="18" charset="0"/>
              <a:cs typeface="Times New Roman" panose="02020603050405020304" pitchFamily="18" charset="0"/>
            </a:endParaRPr>
          </a:p>
        </p:txBody>
      </p:sp>
      <p:sp>
        <p:nvSpPr>
          <p:cNvPr id="3" name="Dikdörtgen 2"/>
          <p:cNvSpPr/>
          <p:nvPr/>
        </p:nvSpPr>
        <p:spPr>
          <a:xfrm>
            <a:off x="2286000" y="3105835"/>
            <a:ext cx="4572000" cy="2862322"/>
          </a:xfrm>
          <a:prstGeom prst="rect">
            <a:avLst/>
          </a:prstGeom>
        </p:spPr>
        <p:txBody>
          <a:bodyPr>
            <a:spAutoFit/>
          </a:bodyPr>
          <a:lstStyle/>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6366808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492274-C475-0F49-AFEE-1C7DB37EC480}"/>
              </a:ext>
            </a:extLst>
          </p:cNvPr>
          <p:cNvSpPr>
            <a:spLocks noGrp="1"/>
          </p:cNvSpPr>
          <p:nvPr>
            <p:ph type="title" idx="4294967295"/>
          </p:nvPr>
        </p:nvSpPr>
        <p:spPr>
          <a:xfrm>
            <a:off x="866588" y="1076385"/>
            <a:ext cx="8277412" cy="427647"/>
          </a:xfrm>
          <a:prstGeom prst="rect">
            <a:avLst/>
          </a:prstGeom>
        </p:spPr>
        <p:txBody>
          <a:bodyPr>
            <a:normAutofit/>
          </a:bodyPr>
          <a:lstStyle/>
          <a:p>
            <a:pPr lvl="0" algn="l">
              <a:spcBef>
                <a:spcPct val="20000"/>
              </a:spcBef>
            </a:pPr>
            <a:r>
              <a:rPr lang="tr-TR" altLang="tr-TR" dirty="0">
                <a:solidFill>
                  <a:srgbClr val="C00300"/>
                </a:solidFill>
                <a:latin typeface="Times New Roman" panose="02020603050405020304" pitchFamily="18" charset="0"/>
                <a:cs typeface="Times New Roman" panose="02020603050405020304" pitchFamily="18" charset="0"/>
              </a:rPr>
              <a:t>Mevzuat</a:t>
            </a:r>
            <a:endParaRPr lang="tr-TR" dirty="0">
              <a:solidFill>
                <a:srgbClr val="C00300"/>
              </a:solidFill>
              <a:latin typeface="Times New Roman" panose="02020603050405020304" pitchFamily="18" charset="0"/>
              <a:cs typeface="Times New Roman" panose="02020603050405020304" pitchFamily="18" charset="0"/>
            </a:endParaRPr>
          </a:p>
        </p:txBody>
      </p:sp>
      <p:graphicFrame>
        <p:nvGraphicFramePr>
          <p:cNvPr id="5" name="Diyagram 4"/>
          <p:cNvGraphicFramePr/>
          <p:nvPr>
            <p:extLst>
              <p:ext uri="{D42A27DB-BD31-4B8C-83A1-F6EECF244321}">
                <p14:modId xmlns:p14="http://schemas.microsoft.com/office/powerpoint/2010/main" val="3500644101"/>
              </p:ext>
            </p:extLst>
          </p:nvPr>
        </p:nvGraphicFramePr>
        <p:xfrm>
          <a:off x="866588" y="1504032"/>
          <a:ext cx="7568112" cy="4922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60274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550394" y="847057"/>
            <a:ext cx="8277412" cy="427647"/>
          </a:xfrm>
        </p:spPr>
        <p:txBody>
          <a:bodyPr>
            <a:normAutofit/>
          </a:bodyPr>
          <a:lstStyle/>
          <a:p>
            <a:r>
              <a:rPr lang="tr-TR" altLang="tr-TR" sz="2200" dirty="0">
                <a:solidFill>
                  <a:srgbClr val="C00000"/>
                </a:solidFill>
                <a:latin typeface="+mn-lt"/>
                <a:cs typeface="Times New Roman" panose="02020603050405020304" pitchFamily="18" charset="0"/>
              </a:rPr>
              <a:t>Tekliflerin Hazırlanması Sunulması (e- ihale)</a:t>
            </a:r>
            <a:endParaRPr lang="tr-TR" sz="2200" dirty="0">
              <a:solidFill>
                <a:srgbClr val="C00000"/>
              </a:solidFill>
              <a:latin typeface="+mn-lt"/>
              <a:cs typeface="Times New Roman" panose="02020603050405020304" pitchFamily="18" charset="0"/>
            </a:endParaRPr>
          </a:p>
        </p:txBody>
      </p:sp>
      <p:sp>
        <p:nvSpPr>
          <p:cNvPr id="7" name="İçerik Yer Tutucusu 6">
            <a:extLst>
              <a:ext uri="{FF2B5EF4-FFF2-40B4-BE49-F238E27FC236}">
                <a16:creationId xmlns:a16="http://schemas.microsoft.com/office/drawing/2014/main" xmlns="" id="{9C504D97-96DA-4E44-847B-F2352F347F5D}"/>
              </a:ext>
            </a:extLst>
          </p:cNvPr>
          <p:cNvSpPr txBox="1">
            <a:spLocks/>
          </p:cNvSpPr>
          <p:nvPr/>
        </p:nvSpPr>
        <p:spPr>
          <a:xfrm>
            <a:off x="381740" y="1473693"/>
            <a:ext cx="8114190" cy="4767309"/>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Clr>
                <a:srgbClr val="FF0000"/>
              </a:buClr>
              <a:buFont typeface="Wingdings" panose="05000000000000000000" pitchFamily="2" charset="2"/>
              <a:buChar char="ü"/>
            </a:pPr>
            <a:r>
              <a:rPr lang="tr-TR" sz="2000" dirty="0">
                <a:latin typeface="+mn-lt"/>
                <a:ea typeface="Verdana" panose="020B0604030504040204" pitchFamily="34" charset="0"/>
                <a:cs typeface="Times New Roman" panose="02020603050405020304" pitchFamily="18" charset="0"/>
              </a:rPr>
              <a:t>e-teklifler, istekliler tarafından EKAP üzerinden hazırlandıktan sonra e-imza ile imzalanarak ihale tarih ve saatine kadar EKAP üzerinden gönderilir.</a:t>
            </a:r>
          </a:p>
          <a:p>
            <a:pPr marL="0" indent="0" algn="just">
              <a:lnSpc>
                <a:spcPct val="100000"/>
              </a:lnSpc>
              <a:spcBef>
                <a:spcPts val="0"/>
              </a:spcBef>
              <a:buClr>
                <a:srgbClr val="FF0000"/>
              </a:buClr>
              <a:buNone/>
            </a:pPr>
            <a:endParaRPr lang="tr-TR" sz="2000" dirty="0">
              <a:latin typeface="+mn-lt"/>
              <a:ea typeface="Verdana" panose="020B0604030504040204" pitchFamily="34" charset="0"/>
              <a:cs typeface="Times New Roman" panose="02020603050405020304" pitchFamily="18" charset="0"/>
            </a:endParaRPr>
          </a:p>
          <a:p>
            <a:pPr algn="just">
              <a:lnSpc>
                <a:spcPct val="100000"/>
              </a:lnSpc>
              <a:spcBef>
                <a:spcPts val="0"/>
              </a:spcBef>
              <a:buClr>
                <a:srgbClr val="FF0000"/>
              </a:buClr>
              <a:buFont typeface="Wingdings" panose="05000000000000000000" pitchFamily="2" charset="2"/>
              <a:buChar char="ü"/>
            </a:pPr>
            <a:r>
              <a:rPr lang="tr-TR" sz="2000" dirty="0">
                <a:latin typeface="+mn-lt"/>
                <a:ea typeface="Verdana" panose="020B0604030504040204" pitchFamily="34" charset="0"/>
                <a:cs typeface="Times New Roman" panose="02020603050405020304" pitchFamily="18" charset="0"/>
              </a:rPr>
              <a:t>Yeterlik bilgileri tablosunda ihaleye katılabilmek için gereken belgeler ve yeterlik kriterleri için ayrı satırlar açılmış olup, istekliye ait hangi belgeler esas alınarak ihaleye katılım sağlanmış ise o belgelere ilişkin </a:t>
            </a:r>
            <a:r>
              <a:rPr lang="tr-TR" sz="2000" b="1" dirty="0">
                <a:solidFill>
                  <a:srgbClr val="FF0000"/>
                </a:solidFill>
                <a:latin typeface="+mn-lt"/>
                <a:ea typeface="Verdana" panose="020B0604030504040204" pitchFamily="34" charset="0"/>
                <a:cs typeface="Times New Roman" panose="02020603050405020304" pitchFamily="18" charset="0"/>
              </a:rPr>
              <a:t>tarih, sayı, yevmiye numarası</a:t>
            </a:r>
            <a:r>
              <a:rPr lang="tr-TR" sz="2000" dirty="0">
                <a:solidFill>
                  <a:srgbClr val="FF0000"/>
                </a:solidFill>
                <a:latin typeface="+mn-lt"/>
                <a:ea typeface="Verdana" panose="020B0604030504040204" pitchFamily="34" charset="0"/>
                <a:cs typeface="Times New Roman" panose="02020603050405020304" pitchFamily="18" charset="0"/>
              </a:rPr>
              <a:t> </a:t>
            </a:r>
            <a:r>
              <a:rPr lang="tr-TR" sz="2000" dirty="0">
                <a:latin typeface="+mn-lt"/>
                <a:ea typeface="Verdana" panose="020B0604030504040204" pitchFamily="34" charset="0"/>
                <a:cs typeface="Times New Roman" panose="02020603050405020304" pitchFamily="18" charset="0"/>
              </a:rPr>
              <a:t>gibi bilgiler </a:t>
            </a:r>
            <a:r>
              <a:rPr lang="tr-TR" sz="2000" b="1" dirty="0">
                <a:solidFill>
                  <a:srgbClr val="FF0000"/>
                </a:solidFill>
                <a:latin typeface="+mn-lt"/>
                <a:ea typeface="Verdana" panose="020B0604030504040204" pitchFamily="34" charset="0"/>
                <a:cs typeface="Times New Roman" panose="02020603050405020304" pitchFamily="18" charset="0"/>
              </a:rPr>
              <a:t>eksiksiz olarak açık ve anlaşılır bir şekilde </a:t>
            </a:r>
            <a:r>
              <a:rPr lang="tr-TR" sz="2000" dirty="0">
                <a:latin typeface="+mn-lt"/>
                <a:ea typeface="Verdana" panose="020B0604030504040204" pitchFamily="34" charset="0"/>
                <a:cs typeface="Times New Roman" panose="02020603050405020304" pitchFamily="18" charset="0"/>
              </a:rPr>
              <a:t>belirtilmek suretiyle standart formalara uygun şekilde doldurulacaktır. </a:t>
            </a:r>
          </a:p>
          <a:p>
            <a:pPr algn="just">
              <a:lnSpc>
                <a:spcPct val="100000"/>
              </a:lnSpc>
              <a:spcBef>
                <a:spcPts val="0"/>
              </a:spcBef>
              <a:buClr>
                <a:srgbClr val="FF0000"/>
              </a:buClr>
              <a:buFont typeface="Wingdings" panose="05000000000000000000" pitchFamily="2" charset="2"/>
              <a:buChar char="ü"/>
            </a:pPr>
            <a:endParaRPr lang="tr-TR" sz="2000" dirty="0">
              <a:latin typeface="+mn-lt"/>
              <a:ea typeface="Verdana" panose="020B0604030504040204" pitchFamily="34" charset="0"/>
              <a:cs typeface="Times New Roman" panose="02020603050405020304" pitchFamily="18" charset="0"/>
            </a:endParaRPr>
          </a:p>
          <a:p>
            <a:pPr algn="just">
              <a:lnSpc>
                <a:spcPct val="100000"/>
              </a:lnSpc>
              <a:spcBef>
                <a:spcPts val="0"/>
              </a:spcBef>
              <a:buClr>
                <a:srgbClr val="FF0000"/>
              </a:buClr>
              <a:buFont typeface="Wingdings" panose="05000000000000000000" pitchFamily="2" charset="2"/>
              <a:buChar char="ü"/>
            </a:pPr>
            <a:r>
              <a:rPr lang="tr-TR" sz="2000" dirty="0">
                <a:latin typeface="+mn-lt"/>
                <a:ea typeface="Verdana" panose="020B0604030504040204" pitchFamily="34" charset="0"/>
                <a:cs typeface="Times New Roman" panose="02020603050405020304" pitchFamily="18" charset="0"/>
              </a:rPr>
              <a:t>İdarece talep edilmesi durumunda istekliler tarafından, e-teklifleri kapsamında beyan edilen bilgi ve belgelerden, EKAP veya diğer kamu kurum ve kuruluşları ile kamu kurumu niteliğindeki meslek kuruluşlarının internet sayfası üzerinden sorgulanarak teyit edilemeyenler ekleri ile birlikte, belgelerin sunuluş şekline uygun olarak süresi içerisinde sunulmak zorundadır. </a:t>
            </a:r>
            <a:endParaRPr lang="tr-TR" altLang="tr-TR" sz="2000" dirty="0">
              <a:latin typeface="+mn-lt"/>
              <a:ea typeface="Verdana" panose="020B0604030504040204" pitchFamily="34" charset="0"/>
              <a:cs typeface="Times New Roman" panose="02020603050405020304" pitchFamily="18" charset="0"/>
            </a:endParaRPr>
          </a:p>
          <a:p>
            <a:pPr marL="0" indent="0"/>
            <a:endParaRPr lang="tr-TR" altLang="tr-TR" sz="1800" dirty="0">
              <a:latin typeface="Times New Roman" panose="02020603050405020304" pitchFamily="18" charset="0"/>
              <a:cs typeface="Times New Roman" panose="02020603050405020304" pitchFamily="18" charset="0"/>
            </a:endParaRPr>
          </a:p>
          <a:p>
            <a:pPr marL="0" indent="0"/>
            <a:endParaRPr lang="tr-TR" alt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0508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644397" y="993179"/>
            <a:ext cx="8277412" cy="427647"/>
          </a:xfrm>
        </p:spPr>
        <p:txBody>
          <a:bodyPr>
            <a:normAutofit/>
          </a:bodyPr>
          <a:lstStyle/>
          <a:p>
            <a:r>
              <a:rPr lang="tr-TR" altLang="tr-TR" sz="2200" dirty="0">
                <a:solidFill>
                  <a:srgbClr val="C00000"/>
                </a:solidFill>
                <a:latin typeface="+mn-lt"/>
                <a:cs typeface="Times New Roman" panose="02020603050405020304" pitchFamily="18" charset="0"/>
              </a:rPr>
              <a:t>Tekliflerin Alınması ve Açılması </a:t>
            </a:r>
            <a:endParaRPr lang="tr-TR" sz="2200" dirty="0">
              <a:solidFill>
                <a:srgbClr val="C00000"/>
              </a:solidFill>
              <a:latin typeface="+mn-lt"/>
              <a:cs typeface="Times New Roman" panose="02020603050405020304" pitchFamily="18" charset="0"/>
            </a:endParaRPr>
          </a:p>
        </p:txBody>
      </p:sp>
      <p:graphicFrame>
        <p:nvGraphicFramePr>
          <p:cNvPr id="5" name="İçerik Yer Tutucusu 1">
            <a:extLst>
              <a:ext uri="{FF2B5EF4-FFF2-40B4-BE49-F238E27FC236}">
                <a16:creationId xmlns:a16="http://schemas.microsoft.com/office/drawing/2014/main" xmlns="" id="{FAB3E787-EDD1-9A45-B5A6-B23C441C84CF}"/>
              </a:ext>
            </a:extLst>
          </p:cNvPr>
          <p:cNvGraphicFramePr>
            <a:graphicFrameLocks/>
          </p:cNvGraphicFramePr>
          <p:nvPr>
            <p:extLst>
              <p:ext uri="{D42A27DB-BD31-4B8C-83A1-F6EECF244321}">
                <p14:modId xmlns:p14="http://schemas.microsoft.com/office/powerpoint/2010/main" val="1575703470"/>
              </p:ext>
            </p:extLst>
          </p:nvPr>
        </p:nvGraphicFramePr>
        <p:xfrm>
          <a:off x="150920" y="1326823"/>
          <a:ext cx="8770889" cy="5002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423719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576031" y="975065"/>
            <a:ext cx="8277412" cy="427647"/>
          </a:xfrm>
        </p:spPr>
        <p:txBody>
          <a:bodyPr>
            <a:noAutofit/>
          </a:bodyPr>
          <a:lstStyle/>
          <a:p>
            <a:r>
              <a:rPr lang="tr-TR" sz="2200" dirty="0">
                <a:solidFill>
                  <a:srgbClr val="C00000"/>
                </a:solidFill>
                <a:latin typeface="+mn-lt"/>
                <a:cs typeface="Times New Roman" panose="02020603050405020304" pitchFamily="18" charset="0"/>
              </a:rPr>
              <a:t>Tekliflerin değerlendirilmesi</a:t>
            </a:r>
            <a:br>
              <a:rPr lang="tr-TR" sz="2200" dirty="0">
                <a:solidFill>
                  <a:srgbClr val="C00000"/>
                </a:solidFill>
                <a:latin typeface="+mn-lt"/>
                <a:cs typeface="Times New Roman" panose="02020603050405020304" pitchFamily="18" charset="0"/>
              </a:rPr>
            </a:br>
            <a:endParaRPr lang="tr-TR" sz="2200" dirty="0">
              <a:solidFill>
                <a:srgbClr val="C00000"/>
              </a:solidFill>
              <a:latin typeface="+mn-lt"/>
              <a:cs typeface="Times New Roman" panose="02020603050405020304" pitchFamily="18" charset="0"/>
            </a:endParaRPr>
          </a:p>
        </p:txBody>
      </p:sp>
      <p:graphicFrame>
        <p:nvGraphicFramePr>
          <p:cNvPr id="6" name="İçerik Yer Tutucusu 1">
            <a:extLst>
              <a:ext uri="{FF2B5EF4-FFF2-40B4-BE49-F238E27FC236}">
                <a16:creationId xmlns:a16="http://schemas.microsoft.com/office/drawing/2014/main" xmlns="" id="{98546BC2-45E7-DF4E-B0F0-E4510F171261}"/>
              </a:ext>
            </a:extLst>
          </p:cNvPr>
          <p:cNvGraphicFramePr>
            <a:graphicFrameLocks/>
          </p:cNvGraphicFramePr>
          <p:nvPr>
            <p:extLst>
              <p:ext uri="{D42A27DB-BD31-4B8C-83A1-F6EECF244321}">
                <p14:modId xmlns:p14="http://schemas.microsoft.com/office/powerpoint/2010/main" val="3051854461"/>
              </p:ext>
            </p:extLst>
          </p:nvPr>
        </p:nvGraphicFramePr>
        <p:xfrm>
          <a:off x="247826" y="1463179"/>
          <a:ext cx="8896174" cy="5394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978260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730010" y="1069248"/>
            <a:ext cx="8277412" cy="427647"/>
          </a:xfrm>
        </p:spPr>
        <p:txBody>
          <a:bodyPr>
            <a:normAutofit/>
          </a:bodyPr>
          <a:lstStyle/>
          <a:p>
            <a:r>
              <a:rPr lang="tr-TR" altLang="tr-TR" sz="2200" dirty="0">
                <a:solidFill>
                  <a:srgbClr val="C00000"/>
                </a:solidFill>
                <a:latin typeface="+mn-lt"/>
                <a:cs typeface="Times New Roman" panose="02020603050405020304" pitchFamily="18" charset="0"/>
              </a:rPr>
              <a:t>Yaklaşık Maliyetin Üzerindeki Teklifler</a:t>
            </a:r>
            <a:endParaRPr lang="tr-TR" sz="2200" dirty="0">
              <a:solidFill>
                <a:srgbClr val="C00000"/>
              </a:solidFill>
              <a:latin typeface="+mn-lt"/>
              <a:cs typeface="Times New Roman" panose="02020603050405020304" pitchFamily="18" charset="0"/>
            </a:endParaRPr>
          </a:p>
        </p:txBody>
      </p:sp>
      <p:sp>
        <p:nvSpPr>
          <p:cNvPr id="5" name="İçerik Yer Tutucusu 2">
            <a:extLst>
              <a:ext uri="{FF2B5EF4-FFF2-40B4-BE49-F238E27FC236}">
                <a16:creationId xmlns:a16="http://schemas.microsoft.com/office/drawing/2014/main" xmlns="" id="{A32AA32F-1C47-534B-A64D-8C31A465312D}"/>
              </a:ext>
            </a:extLst>
          </p:cNvPr>
          <p:cNvSpPr txBox="1">
            <a:spLocks/>
          </p:cNvSpPr>
          <p:nvPr/>
        </p:nvSpPr>
        <p:spPr>
          <a:xfrm>
            <a:off x="730010" y="1653270"/>
            <a:ext cx="7845819" cy="45902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50000"/>
              </a:lnSpc>
              <a:spcBef>
                <a:spcPts val="0"/>
              </a:spcBef>
              <a:spcAft>
                <a:spcPts val="1200"/>
              </a:spcAft>
              <a:buNone/>
            </a:pPr>
            <a:r>
              <a:rPr lang="tr-TR" sz="2000" dirty="0">
                <a:latin typeface="+mn-lt"/>
                <a:cs typeface="Times New Roman" panose="02020603050405020304" pitchFamily="18" charset="0"/>
              </a:rPr>
              <a:t>Yaklaşık maliyetin üzerinde olmakla birlikte teklifin kabul edilebilir nitelikte görülmesi halinde:</a:t>
            </a:r>
          </a:p>
          <a:p>
            <a:pPr lvl="0" algn="just">
              <a:lnSpc>
                <a:spcPct val="150000"/>
              </a:lnSpc>
              <a:spcBef>
                <a:spcPts val="0"/>
              </a:spcBef>
              <a:spcAft>
                <a:spcPts val="1200"/>
              </a:spcAft>
              <a:buClr>
                <a:srgbClr val="C00000"/>
              </a:buClr>
              <a:buFont typeface="Wingdings" panose="05000000000000000000" pitchFamily="2" charset="2"/>
              <a:buChar char="ü"/>
            </a:pPr>
            <a:r>
              <a:rPr lang="tr-TR" sz="2000" dirty="0">
                <a:latin typeface="+mn-lt"/>
                <a:cs typeface="Times New Roman" panose="02020603050405020304" pitchFamily="18" charset="0"/>
              </a:rPr>
              <a:t>*** </a:t>
            </a:r>
            <a:r>
              <a:rPr lang="tr-TR" sz="2000" b="1" dirty="0">
                <a:solidFill>
                  <a:srgbClr val="FF0000"/>
                </a:solidFill>
                <a:latin typeface="+mn-lt"/>
                <a:cs typeface="Times New Roman" panose="02020603050405020304" pitchFamily="18" charset="0"/>
              </a:rPr>
              <a:t>idarenin</a:t>
            </a:r>
            <a:r>
              <a:rPr lang="tr-TR" sz="2000" dirty="0">
                <a:latin typeface="+mn-lt"/>
                <a:cs typeface="Times New Roman" panose="02020603050405020304" pitchFamily="18" charset="0"/>
              </a:rPr>
              <a:t> </a:t>
            </a:r>
            <a:r>
              <a:rPr lang="tr-TR" sz="2000" b="1" dirty="0">
                <a:solidFill>
                  <a:srgbClr val="FF0000"/>
                </a:solidFill>
                <a:latin typeface="+mn-lt"/>
                <a:cs typeface="Times New Roman" panose="02020603050405020304" pitchFamily="18" charset="0"/>
              </a:rPr>
              <a:t>ek ödeneğinin bulunması,</a:t>
            </a:r>
            <a:endParaRPr lang="tr-TR" sz="2000" dirty="0">
              <a:solidFill>
                <a:srgbClr val="FF0000"/>
              </a:solidFill>
              <a:latin typeface="+mn-lt"/>
              <a:cs typeface="Times New Roman" panose="02020603050405020304" pitchFamily="18" charset="0"/>
            </a:endParaRPr>
          </a:p>
          <a:p>
            <a:pPr lvl="0" algn="just">
              <a:lnSpc>
                <a:spcPct val="150000"/>
              </a:lnSpc>
              <a:spcBef>
                <a:spcPts val="0"/>
              </a:spcBef>
              <a:spcAft>
                <a:spcPts val="1200"/>
              </a:spcAft>
              <a:buClr>
                <a:srgbClr val="C00000"/>
              </a:buClr>
              <a:buFont typeface="Wingdings" panose="05000000000000000000" pitchFamily="2" charset="2"/>
              <a:buChar char="ü"/>
            </a:pPr>
            <a:r>
              <a:rPr lang="tr-TR" sz="2000" dirty="0">
                <a:latin typeface="+mn-lt"/>
                <a:cs typeface="Times New Roman" panose="02020603050405020304" pitchFamily="18" charset="0"/>
              </a:rPr>
              <a:t>*** </a:t>
            </a:r>
            <a:r>
              <a:rPr lang="tr-TR" sz="2000" b="1" dirty="0">
                <a:solidFill>
                  <a:srgbClr val="FF0000"/>
                </a:solidFill>
                <a:latin typeface="+mn-lt"/>
                <a:cs typeface="Times New Roman" panose="02020603050405020304" pitchFamily="18" charset="0"/>
              </a:rPr>
              <a:t>ilgili mali mevzuatı gereği ödenek aktarımının mümkün olması, </a:t>
            </a:r>
            <a:endParaRPr lang="tr-TR" sz="2000" dirty="0">
              <a:solidFill>
                <a:srgbClr val="FF0000"/>
              </a:solidFill>
              <a:latin typeface="+mn-lt"/>
              <a:cs typeface="Times New Roman" panose="02020603050405020304" pitchFamily="18" charset="0"/>
            </a:endParaRPr>
          </a:p>
          <a:p>
            <a:pPr marL="0" lvl="0" indent="0" algn="just">
              <a:lnSpc>
                <a:spcPct val="150000"/>
              </a:lnSpc>
              <a:spcBef>
                <a:spcPts val="0"/>
              </a:spcBef>
              <a:spcAft>
                <a:spcPts val="1200"/>
              </a:spcAft>
              <a:buNone/>
            </a:pPr>
            <a:r>
              <a:rPr lang="tr-TR" sz="2000" dirty="0">
                <a:latin typeface="+mn-lt"/>
                <a:cs typeface="Times New Roman" panose="02020603050405020304" pitchFamily="18" charset="0"/>
              </a:rPr>
              <a:t>durumlarında teklifler, </a:t>
            </a:r>
            <a:r>
              <a:rPr lang="tr-TR" sz="2000" u="sng" dirty="0">
                <a:latin typeface="+mn-lt"/>
                <a:cs typeface="Times New Roman" panose="02020603050405020304" pitchFamily="18" charset="0"/>
              </a:rPr>
              <a:t>kamu yararı ve hizmet gerekleri</a:t>
            </a:r>
            <a:r>
              <a:rPr lang="tr-TR" sz="2000" dirty="0">
                <a:latin typeface="+mn-lt"/>
                <a:cs typeface="Times New Roman" panose="02020603050405020304" pitchFamily="18" charset="0"/>
              </a:rPr>
              <a:t> de dikkate alınarak kabul edilebilir.</a:t>
            </a:r>
          </a:p>
          <a:p>
            <a:pPr marL="0" lvl="0" indent="0" algn="just">
              <a:lnSpc>
                <a:spcPct val="150000"/>
              </a:lnSpc>
              <a:spcBef>
                <a:spcPts val="0"/>
              </a:spcBef>
              <a:spcAft>
                <a:spcPts val="1200"/>
              </a:spcAft>
              <a:buNone/>
            </a:pPr>
            <a:r>
              <a:rPr lang="tr-TR" sz="2000" dirty="0">
                <a:latin typeface="+mn-lt"/>
                <a:cs typeface="Times New Roman" panose="02020603050405020304" pitchFamily="18" charset="0"/>
              </a:rPr>
              <a:t>Bu durumda sorumluluk idareye aittir.</a:t>
            </a:r>
            <a:r>
              <a:rPr lang="tr-TR" sz="2000" b="1" u="sng" dirty="0">
                <a:latin typeface="+mn-lt"/>
                <a:cs typeface="Times New Roman" panose="02020603050405020304" pitchFamily="18" charset="0"/>
              </a:rPr>
              <a:t> </a:t>
            </a:r>
            <a:endParaRPr lang="tr-TR" sz="2000" dirty="0">
              <a:latin typeface="+mn-lt"/>
              <a:cs typeface="Times New Roman" panose="02020603050405020304" pitchFamily="18" charset="0"/>
            </a:endParaRPr>
          </a:p>
        </p:txBody>
      </p:sp>
    </p:spTree>
    <p:extLst>
      <p:ext uri="{BB962C8B-B14F-4D97-AF65-F5344CB8AC3E}">
        <p14:creationId xmlns:p14="http://schemas.microsoft.com/office/powerpoint/2010/main" val="61947833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866588" y="1251776"/>
            <a:ext cx="8277412" cy="427647"/>
          </a:xfrm>
        </p:spPr>
        <p:txBody>
          <a:bodyPr>
            <a:normAutofit/>
          </a:bodyPr>
          <a:lstStyle/>
          <a:p>
            <a:r>
              <a:rPr lang="tr-TR" altLang="tr-TR" sz="2200" dirty="0">
                <a:solidFill>
                  <a:srgbClr val="C00000"/>
                </a:solidFill>
                <a:latin typeface="+mn-lt"/>
                <a:cs typeface="Times New Roman" panose="02020603050405020304" pitchFamily="18" charset="0"/>
              </a:rPr>
              <a:t>Bütün Teklifler Reddedilerek İhalenin İptali</a:t>
            </a:r>
            <a:endParaRPr lang="tr-TR" sz="2200" dirty="0">
              <a:solidFill>
                <a:srgbClr val="C00000"/>
              </a:solidFill>
              <a:latin typeface="+mn-lt"/>
              <a:cs typeface="Times New Roman" panose="02020603050405020304" pitchFamily="18" charset="0"/>
            </a:endParaRPr>
          </a:p>
        </p:txBody>
      </p:sp>
      <p:sp>
        <p:nvSpPr>
          <p:cNvPr id="5" name="İçerik Yer Tutucusu 2">
            <a:extLst>
              <a:ext uri="{FF2B5EF4-FFF2-40B4-BE49-F238E27FC236}">
                <a16:creationId xmlns:a16="http://schemas.microsoft.com/office/drawing/2014/main" xmlns="" id="{A32AA32F-1C47-534B-A64D-8C31A465312D}"/>
              </a:ext>
            </a:extLst>
          </p:cNvPr>
          <p:cNvSpPr txBox="1">
            <a:spLocks/>
          </p:cNvSpPr>
          <p:nvPr/>
        </p:nvSpPr>
        <p:spPr>
          <a:xfrm>
            <a:off x="743534" y="2083914"/>
            <a:ext cx="7625766" cy="33936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0"/>
              </a:spcBef>
              <a:spcAft>
                <a:spcPts val="1200"/>
              </a:spcAft>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İhale komisyonu kararı üzerine İdare, verilmiş olan bütün teklifleri reddederek </a:t>
            </a:r>
            <a:r>
              <a:rPr lang="tr-TR" altLang="tr-TR" sz="2000" b="1" dirty="0">
                <a:solidFill>
                  <a:srgbClr val="FF0000"/>
                </a:solidFill>
                <a:latin typeface="+mn-lt"/>
                <a:ea typeface="Verdana" panose="020B0604030504040204" pitchFamily="34" charset="0"/>
                <a:cs typeface="Times New Roman" panose="02020603050405020304" pitchFamily="18" charset="0"/>
              </a:rPr>
              <a:t>ihaleyi iptal etmekte serbesttir. </a:t>
            </a:r>
          </a:p>
          <a:p>
            <a:pPr algn="just">
              <a:lnSpc>
                <a:spcPct val="150000"/>
              </a:lnSpc>
              <a:spcBef>
                <a:spcPts val="0"/>
              </a:spcBef>
              <a:spcAft>
                <a:spcPts val="1200"/>
              </a:spcAft>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İdare bütün tekliflerin reddedilmesi nedeniyle herhangi bir </a:t>
            </a:r>
            <a:r>
              <a:rPr lang="tr-TR" altLang="tr-TR" sz="2000" b="1" dirty="0">
                <a:solidFill>
                  <a:srgbClr val="FF0000"/>
                </a:solidFill>
                <a:latin typeface="+mn-lt"/>
                <a:ea typeface="Verdana" panose="020B0604030504040204" pitchFamily="34" charset="0"/>
                <a:cs typeface="Times New Roman" panose="02020603050405020304" pitchFamily="18" charset="0"/>
              </a:rPr>
              <a:t>yükümlülük altına girmez. </a:t>
            </a:r>
          </a:p>
          <a:p>
            <a:pPr algn="just">
              <a:lnSpc>
                <a:spcPct val="150000"/>
              </a:lnSpc>
              <a:spcBef>
                <a:spcPts val="0"/>
              </a:spcBef>
              <a:spcAft>
                <a:spcPts val="1200"/>
              </a:spcAft>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İhalenin iptal edilmesi halinde, bu durum bütün isteklilere </a:t>
            </a:r>
            <a:r>
              <a:rPr lang="tr-TR" altLang="tr-TR" sz="2000" b="1" dirty="0">
                <a:solidFill>
                  <a:srgbClr val="FF0000"/>
                </a:solidFill>
                <a:latin typeface="+mn-lt"/>
                <a:ea typeface="Verdana" panose="020B0604030504040204" pitchFamily="34" charset="0"/>
                <a:cs typeface="Times New Roman" panose="02020603050405020304" pitchFamily="18" charset="0"/>
              </a:rPr>
              <a:t>gerekçesiyle birlikte derhal bildirilir.</a:t>
            </a:r>
            <a:endParaRPr lang="tr-TR" altLang="tr-TR" sz="2000" dirty="0">
              <a:solidFill>
                <a:srgbClr val="FF0000"/>
              </a:solidFill>
              <a:latin typeface="+mn-lt"/>
              <a:cs typeface="Times New Roman" panose="02020603050405020304" pitchFamily="18" charset="0"/>
            </a:endParaRPr>
          </a:p>
        </p:txBody>
      </p:sp>
    </p:spTree>
    <p:extLst>
      <p:ext uri="{BB962C8B-B14F-4D97-AF65-F5344CB8AC3E}">
        <p14:creationId xmlns:p14="http://schemas.microsoft.com/office/powerpoint/2010/main" val="106207985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866588" y="1251776"/>
            <a:ext cx="8277412" cy="427647"/>
          </a:xfrm>
        </p:spPr>
        <p:txBody>
          <a:bodyPr>
            <a:normAutofit/>
          </a:bodyPr>
          <a:lstStyle/>
          <a:p>
            <a:r>
              <a:rPr lang="tr-TR" altLang="tr-TR" sz="2200" dirty="0">
                <a:solidFill>
                  <a:srgbClr val="C00000"/>
                </a:solidFill>
                <a:cs typeface="Times New Roman" panose="02020603050405020304" pitchFamily="18" charset="0"/>
              </a:rPr>
              <a:t>İhalenin Karara Bağlanması ve Onaylanması</a:t>
            </a:r>
            <a:endParaRPr lang="tr-TR" sz="2200" dirty="0">
              <a:solidFill>
                <a:srgbClr val="C00000"/>
              </a:solidFill>
              <a:latin typeface="+mn-lt"/>
              <a:cs typeface="Times New Roman" panose="02020603050405020304" pitchFamily="18" charset="0"/>
            </a:endParaRPr>
          </a:p>
        </p:txBody>
      </p:sp>
      <p:sp>
        <p:nvSpPr>
          <p:cNvPr id="5" name="İçerik Yer Tutucusu 2">
            <a:extLst>
              <a:ext uri="{FF2B5EF4-FFF2-40B4-BE49-F238E27FC236}">
                <a16:creationId xmlns:a16="http://schemas.microsoft.com/office/drawing/2014/main" xmlns="" id="{A32AA32F-1C47-534B-A64D-8C31A465312D}"/>
              </a:ext>
            </a:extLst>
          </p:cNvPr>
          <p:cNvSpPr txBox="1">
            <a:spLocks/>
          </p:cNvSpPr>
          <p:nvPr/>
        </p:nvSpPr>
        <p:spPr>
          <a:xfrm>
            <a:off x="743534" y="2352582"/>
            <a:ext cx="7557087" cy="3124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0"/>
              </a:spcBef>
              <a:spcAft>
                <a:spcPts val="1200"/>
              </a:spcAft>
              <a:buClr>
                <a:srgbClr val="C00000"/>
              </a:buClr>
              <a:buFont typeface="Wingdings" panose="05000000000000000000" pitchFamily="2" charset="2"/>
              <a:buChar char="ü"/>
            </a:pPr>
            <a:r>
              <a:rPr lang="tr-TR" altLang="tr-TR" sz="2000" b="1" dirty="0">
                <a:solidFill>
                  <a:srgbClr val="FF0000"/>
                </a:solidFill>
                <a:latin typeface="+mn-lt"/>
                <a:ea typeface="Verdana" panose="020B0604030504040204" pitchFamily="34" charset="0"/>
                <a:cs typeface="Times New Roman" panose="02020603050405020304" pitchFamily="18" charset="0"/>
              </a:rPr>
              <a:t>İhale ekonomik açıdan en avantajlı teklifi veren isteklinin üzerinde bırakılır.</a:t>
            </a:r>
          </a:p>
          <a:p>
            <a:pPr algn="just">
              <a:lnSpc>
                <a:spcPct val="150000"/>
              </a:lnSpc>
              <a:spcBef>
                <a:spcPts val="0"/>
              </a:spcBef>
              <a:spcAft>
                <a:spcPts val="1200"/>
              </a:spcAft>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İdare, ihale üzerinde kalan istekli ile varsa ekonomik açıdan en avantajlı ikinci teklif sahibi isteklinin ihalelere katılmaktan </a:t>
            </a:r>
            <a:r>
              <a:rPr lang="tr-TR" altLang="tr-TR" sz="2000" b="1" dirty="0">
                <a:solidFill>
                  <a:srgbClr val="FF0000"/>
                </a:solidFill>
                <a:latin typeface="+mn-lt"/>
                <a:ea typeface="Verdana" panose="020B0604030504040204" pitchFamily="34" charset="0"/>
                <a:cs typeface="Times New Roman" panose="02020603050405020304" pitchFamily="18" charset="0"/>
              </a:rPr>
              <a:t>yasaklılık teyidini</a:t>
            </a:r>
            <a:r>
              <a:rPr lang="tr-TR" altLang="tr-TR" sz="2000" dirty="0">
                <a:latin typeface="+mn-lt"/>
                <a:ea typeface="Verdana" panose="020B0604030504040204" pitchFamily="34" charset="0"/>
                <a:cs typeface="Times New Roman" panose="02020603050405020304" pitchFamily="18" charset="0"/>
              </a:rPr>
              <a:t> Kurumdan yapar.</a:t>
            </a:r>
          </a:p>
        </p:txBody>
      </p:sp>
    </p:spTree>
    <p:extLst>
      <p:ext uri="{BB962C8B-B14F-4D97-AF65-F5344CB8AC3E}">
        <p14:creationId xmlns:p14="http://schemas.microsoft.com/office/powerpoint/2010/main" val="420194693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1003321" y="872695"/>
            <a:ext cx="8277412" cy="427647"/>
          </a:xfrm>
        </p:spPr>
        <p:txBody>
          <a:bodyPr>
            <a:normAutofit/>
          </a:bodyPr>
          <a:lstStyle/>
          <a:p>
            <a:r>
              <a:rPr lang="tr-TR" altLang="tr-TR" sz="2200" dirty="0">
                <a:solidFill>
                  <a:srgbClr val="C00000"/>
                </a:solidFill>
                <a:latin typeface="+mn-lt"/>
                <a:cs typeface="Times New Roman" panose="02020603050405020304" pitchFamily="18" charset="0"/>
              </a:rPr>
              <a:t>Sözleşmenin İmzalanması</a:t>
            </a:r>
            <a:endParaRPr lang="tr-TR" sz="2200" dirty="0">
              <a:solidFill>
                <a:srgbClr val="C00000"/>
              </a:solidFill>
              <a:latin typeface="+mn-lt"/>
              <a:cs typeface="Times New Roman" panose="02020603050405020304" pitchFamily="18" charset="0"/>
            </a:endParaRPr>
          </a:p>
        </p:txBody>
      </p:sp>
      <p:sp>
        <p:nvSpPr>
          <p:cNvPr id="5" name="İçerik Yer Tutucusu 2">
            <a:extLst>
              <a:ext uri="{FF2B5EF4-FFF2-40B4-BE49-F238E27FC236}">
                <a16:creationId xmlns:a16="http://schemas.microsoft.com/office/drawing/2014/main" xmlns="" id="{A32AA32F-1C47-534B-A64D-8C31A465312D}"/>
              </a:ext>
            </a:extLst>
          </p:cNvPr>
          <p:cNvSpPr txBox="1">
            <a:spLocks/>
          </p:cNvSpPr>
          <p:nvPr/>
        </p:nvSpPr>
        <p:spPr>
          <a:xfrm>
            <a:off x="772584" y="1300342"/>
            <a:ext cx="7544167" cy="4931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0"/>
              </a:spcBef>
              <a:spcAft>
                <a:spcPts val="1200"/>
              </a:spcAft>
              <a:buClr>
                <a:srgbClr val="C00000"/>
              </a:buClr>
              <a:buFont typeface="Wingdings" panose="05000000000000000000" pitchFamily="2" charset="2"/>
              <a:buChar char="ü"/>
            </a:pPr>
            <a:r>
              <a:rPr lang="tr-TR" altLang="tr-TR" sz="2000" dirty="0">
                <a:latin typeface="+mn-lt"/>
                <a:cs typeface="Times New Roman" panose="02020603050405020304" pitchFamily="18" charset="0"/>
              </a:rPr>
              <a:t>Bütün ihaleler sonucu sözleşme düzenlenmesi </a:t>
            </a:r>
            <a:r>
              <a:rPr lang="tr-TR" altLang="tr-TR" sz="2000" b="1" dirty="0">
                <a:solidFill>
                  <a:srgbClr val="FF0000"/>
                </a:solidFill>
                <a:latin typeface="+mn-lt"/>
                <a:cs typeface="Times New Roman" panose="02020603050405020304" pitchFamily="18" charset="0"/>
              </a:rPr>
              <a:t>zorunludur</a:t>
            </a:r>
            <a:r>
              <a:rPr lang="tr-TR" altLang="tr-TR" sz="2000" dirty="0">
                <a:solidFill>
                  <a:srgbClr val="C00000"/>
                </a:solidFill>
                <a:latin typeface="+mn-lt"/>
                <a:cs typeface="Times New Roman" panose="02020603050405020304" pitchFamily="18" charset="0"/>
              </a:rPr>
              <a:t> </a:t>
            </a:r>
            <a:r>
              <a:rPr lang="da-DK" altLang="tr-TR" sz="2000" i="1" dirty="0">
                <a:latin typeface="+mn-lt"/>
                <a:cs typeface="Times New Roman" panose="02020603050405020304" pitchFamily="18" charset="0"/>
              </a:rPr>
              <a:t>(</a:t>
            </a:r>
            <a:r>
              <a:rPr lang="tr-TR" altLang="tr-TR" sz="2000" i="1" dirty="0">
                <a:solidFill>
                  <a:srgbClr val="C00000"/>
                </a:solidFill>
                <a:latin typeface="+mn-lt"/>
                <a:cs typeface="Times New Roman" panose="02020603050405020304" pitchFamily="18" charset="0"/>
              </a:rPr>
              <a:t>İstisna:</a:t>
            </a:r>
            <a:r>
              <a:rPr lang="tr-TR" altLang="tr-TR" sz="2000" i="1" dirty="0">
                <a:latin typeface="+mn-lt"/>
                <a:cs typeface="Times New Roman" panose="02020603050405020304" pitchFamily="18" charset="0"/>
              </a:rPr>
              <a:t> </a:t>
            </a:r>
            <a:r>
              <a:rPr lang="tr-TR" sz="2000" i="1" dirty="0">
                <a:latin typeface="+mn-lt"/>
                <a:cs typeface="Times New Roman" panose="02020603050405020304" pitchFamily="18" charset="0"/>
              </a:rPr>
              <a:t>(b), (c) ve (f) bendi kapsamında yapılan </a:t>
            </a:r>
            <a:r>
              <a:rPr lang="tr-TR" sz="2000" b="1" i="1" dirty="0">
                <a:latin typeface="+mn-lt"/>
                <a:cs typeface="Times New Roman" panose="02020603050405020304" pitchFamily="18" charset="0"/>
              </a:rPr>
              <a:t>mal</a:t>
            </a:r>
            <a:r>
              <a:rPr lang="tr-TR" sz="2000" i="1" dirty="0">
                <a:latin typeface="+mn-lt"/>
                <a:cs typeface="Times New Roman" panose="02020603050405020304" pitchFamily="18" charset="0"/>
              </a:rPr>
              <a:t> alımlarında, malın sözleşme yapma süresi içinde teslim edilmesi ve bunun idarece uygun bulunması halinde, sözleşme yapılması ve kesin teminat alınması zorunlu değildir.)</a:t>
            </a:r>
          </a:p>
          <a:p>
            <a:pPr algn="just">
              <a:lnSpc>
                <a:spcPct val="150000"/>
              </a:lnSpc>
              <a:spcBef>
                <a:spcPts val="0"/>
              </a:spcBef>
              <a:spcAft>
                <a:spcPts val="1200"/>
              </a:spcAft>
              <a:buClr>
                <a:srgbClr val="C00000"/>
              </a:buClr>
              <a:buFont typeface="Wingdings" panose="05000000000000000000" pitchFamily="2" charset="2"/>
              <a:buChar char="ü"/>
            </a:pPr>
            <a:r>
              <a:rPr lang="tr-TR" altLang="tr-TR" sz="2000" dirty="0">
                <a:latin typeface="+mn-lt"/>
                <a:cs typeface="Times New Roman" panose="02020603050405020304" pitchFamily="18" charset="0"/>
              </a:rPr>
              <a:t>İhale sonucunun bütün isteklilere bildiriminden itibaren </a:t>
            </a:r>
            <a:r>
              <a:rPr lang="tr-TR" altLang="tr-TR" sz="2000" b="1" dirty="0">
                <a:solidFill>
                  <a:srgbClr val="FF0000"/>
                </a:solidFill>
                <a:latin typeface="+mn-lt"/>
                <a:cs typeface="Times New Roman" panose="02020603050405020304" pitchFamily="18" charset="0"/>
              </a:rPr>
              <a:t>10 gün </a:t>
            </a:r>
            <a:r>
              <a:rPr lang="tr-TR" altLang="tr-TR" sz="2000" dirty="0">
                <a:latin typeface="+mn-lt"/>
                <a:cs typeface="Times New Roman" panose="02020603050405020304" pitchFamily="18" charset="0"/>
              </a:rPr>
              <a:t>(21/b-c de ise 5 gün) geçmedikçe sözleşme imzalanamaz.</a:t>
            </a:r>
          </a:p>
          <a:p>
            <a:pPr algn="just">
              <a:lnSpc>
                <a:spcPct val="150000"/>
              </a:lnSpc>
              <a:spcBef>
                <a:spcPts val="0"/>
              </a:spcBef>
              <a:spcAft>
                <a:spcPts val="1200"/>
              </a:spcAft>
              <a:buClr>
                <a:srgbClr val="C00000"/>
              </a:buClr>
              <a:buFont typeface="Wingdings" panose="05000000000000000000" pitchFamily="2" charset="2"/>
              <a:buChar char="ü"/>
            </a:pPr>
            <a:r>
              <a:rPr lang="tr-TR" altLang="tr-TR" sz="2000" dirty="0">
                <a:latin typeface="+mn-lt"/>
                <a:cs typeface="Times New Roman" panose="02020603050405020304" pitchFamily="18" charset="0"/>
              </a:rPr>
              <a:t>İdarelerce yapılacak sözleşmeler KİK tarafından hazırlanan ve Uygulama Yönetmeliklerin Ekinde bulunan Tip Sözleşme hükümleri esas alınarak düzenlenir.</a:t>
            </a:r>
          </a:p>
        </p:txBody>
      </p:sp>
    </p:spTree>
    <p:extLst>
      <p:ext uri="{BB962C8B-B14F-4D97-AF65-F5344CB8AC3E}">
        <p14:creationId xmlns:p14="http://schemas.microsoft.com/office/powerpoint/2010/main" val="1827882029"/>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a:xfrm>
            <a:off x="866588" y="860415"/>
            <a:ext cx="8277412" cy="427647"/>
          </a:xfrm>
        </p:spPr>
        <p:txBody>
          <a:bodyPr>
            <a:normAutofit/>
          </a:bodyPr>
          <a:lstStyle/>
          <a:p>
            <a:r>
              <a:rPr lang="tr-TR" altLang="tr-TR" sz="2200" dirty="0">
                <a:solidFill>
                  <a:srgbClr val="C00000"/>
                </a:solidFill>
                <a:latin typeface="+mn-lt"/>
                <a:cs typeface="Times New Roman" panose="02020603050405020304" pitchFamily="18" charset="0"/>
              </a:rPr>
              <a:t>Sözleşmenin İmzalanması</a:t>
            </a:r>
            <a:endParaRPr lang="tr-TR" sz="2200" dirty="0">
              <a:solidFill>
                <a:srgbClr val="C00000"/>
              </a:solidFill>
              <a:latin typeface="+mn-lt"/>
              <a:cs typeface="Times New Roman" panose="02020603050405020304" pitchFamily="18" charset="0"/>
            </a:endParaRPr>
          </a:p>
        </p:txBody>
      </p:sp>
      <p:sp>
        <p:nvSpPr>
          <p:cNvPr id="5" name="İçerik Yer Tutucusu 2">
            <a:extLst>
              <a:ext uri="{FF2B5EF4-FFF2-40B4-BE49-F238E27FC236}">
                <a16:creationId xmlns:a16="http://schemas.microsoft.com/office/drawing/2014/main" xmlns="" id="{A32AA32F-1C47-534B-A64D-8C31A465312D}"/>
              </a:ext>
            </a:extLst>
          </p:cNvPr>
          <p:cNvSpPr txBox="1">
            <a:spLocks/>
          </p:cNvSpPr>
          <p:nvPr/>
        </p:nvSpPr>
        <p:spPr>
          <a:xfrm>
            <a:off x="667922" y="1186408"/>
            <a:ext cx="7925998" cy="50634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İhale üzerinde kalan istekli, sözleşme imzalamaz ise (mücbir sebep halleri dışında) </a:t>
            </a:r>
          </a:p>
          <a:p>
            <a:pPr marL="892175" lvl="2" indent="-342900" algn="just">
              <a:lnSpc>
                <a:spcPct val="150000"/>
              </a:lnSpc>
              <a:buClr>
                <a:srgbClr val="C00000"/>
              </a:buClr>
              <a:buFont typeface="Wingdings" panose="05000000000000000000" pitchFamily="2" charset="2"/>
              <a:buChar char="ü"/>
            </a:pPr>
            <a:r>
              <a:rPr lang="tr-TR" altLang="tr-TR" dirty="0">
                <a:ea typeface="Verdana" panose="020B0604030504040204" pitchFamily="34" charset="0"/>
                <a:cs typeface="Times New Roman" panose="02020603050405020304" pitchFamily="18" charset="0"/>
              </a:rPr>
              <a:t>Geçici teminatı </a:t>
            </a:r>
            <a:r>
              <a:rPr lang="tr-TR" altLang="tr-TR" dirty="0">
                <a:solidFill>
                  <a:srgbClr val="C00000"/>
                </a:solidFill>
                <a:ea typeface="Verdana" panose="020B0604030504040204" pitchFamily="34" charset="0"/>
                <a:cs typeface="Times New Roman" panose="02020603050405020304" pitchFamily="18" charset="0"/>
              </a:rPr>
              <a:t>gelir kaydedilir.</a:t>
            </a:r>
          </a:p>
          <a:p>
            <a:pPr marL="892175" lvl="2" indent="-342900" algn="just">
              <a:lnSpc>
                <a:spcPct val="150000"/>
              </a:lnSpc>
              <a:buClr>
                <a:srgbClr val="C00000"/>
              </a:buClr>
              <a:buFont typeface="Wingdings" panose="05000000000000000000" pitchFamily="2" charset="2"/>
              <a:buChar char="ü"/>
            </a:pPr>
            <a:r>
              <a:rPr lang="tr-TR" altLang="tr-TR" dirty="0">
                <a:ea typeface="Verdana" panose="020B0604030504040204" pitchFamily="34" charset="0"/>
                <a:cs typeface="Times New Roman" panose="02020603050405020304" pitchFamily="18" charset="0"/>
              </a:rPr>
              <a:t>İhalelere katılmaktan </a:t>
            </a:r>
            <a:r>
              <a:rPr lang="tr-TR" altLang="tr-TR" dirty="0">
                <a:solidFill>
                  <a:srgbClr val="C00000"/>
                </a:solidFill>
                <a:ea typeface="Verdana" panose="020B0604030504040204" pitchFamily="34" charset="0"/>
                <a:cs typeface="Times New Roman" panose="02020603050405020304" pitchFamily="18" charset="0"/>
              </a:rPr>
              <a:t>yasaklanır.</a:t>
            </a:r>
          </a:p>
          <a:p>
            <a:pPr marL="549275" lvl="2" indent="0" algn="just">
              <a:lnSpc>
                <a:spcPct val="150000"/>
              </a:lnSpc>
              <a:buClr>
                <a:srgbClr val="C00000"/>
              </a:buClr>
              <a:buNone/>
            </a:pPr>
            <a:endParaRPr lang="tr-TR" altLang="tr-TR" dirty="0">
              <a:solidFill>
                <a:srgbClr val="FF0000"/>
              </a:solidFill>
              <a:ea typeface="Verdana" panose="020B0604030504040204" pitchFamily="34" charset="0"/>
              <a:cs typeface="Times New Roman" panose="02020603050405020304" pitchFamily="18" charset="0"/>
            </a:endParaRPr>
          </a:p>
          <a:p>
            <a:pPr algn="just">
              <a:lnSpc>
                <a:spcPct val="150000"/>
              </a:lnSpc>
              <a:buClr>
                <a:srgbClr val="C00000"/>
              </a:buClr>
              <a:buFont typeface="Wingdings" panose="05000000000000000000" pitchFamily="2" charset="2"/>
              <a:buChar char="ü"/>
            </a:pPr>
            <a:r>
              <a:rPr lang="tr-TR" altLang="tr-TR" sz="2000" dirty="0">
                <a:latin typeface="+mn-lt"/>
                <a:ea typeface="Verdana" panose="020B0604030504040204" pitchFamily="34" charset="0"/>
                <a:cs typeface="Times New Roman" panose="02020603050405020304" pitchFamily="18" charset="0"/>
              </a:rPr>
              <a:t>Diğer yasal yükümlülükler yerine getirilir ancak Kanunun 10’uncu maddesi kapsamında taahhüt edilen durumu tevsik amacıyla sunulan </a:t>
            </a:r>
            <a:r>
              <a:rPr lang="tr-TR" altLang="tr-TR" sz="2000" dirty="0">
                <a:solidFill>
                  <a:srgbClr val="C00000"/>
                </a:solidFill>
                <a:latin typeface="+mn-lt"/>
                <a:ea typeface="Verdana" panose="020B0604030504040204" pitchFamily="34" charset="0"/>
                <a:cs typeface="Times New Roman" panose="02020603050405020304" pitchFamily="18" charset="0"/>
              </a:rPr>
              <a:t>belgeler taahhüt edilen duruma aykırı hususlar içeriyorsa;</a:t>
            </a:r>
            <a:endParaRPr lang="tr-TR" altLang="tr-TR" sz="2000" dirty="0">
              <a:solidFill>
                <a:srgbClr val="FF0000"/>
              </a:solidFill>
              <a:latin typeface="+mn-lt"/>
              <a:ea typeface="Verdana" panose="020B0604030504040204" pitchFamily="34" charset="0"/>
              <a:cs typeface="Times New Roman" panose="02020603050405020304" pitchFamily="18" charset="0"/>
            </a:endParaRPr>
          </a:p>
          <a:p>
            <a:pPr marL="892175" lvl="2" indent="-342900" algn="just">
              <a:lnSpc>
                <a:spcPct val="150000"/>
              </a:lnSpc>
              <a:buClr>
                <a:srgbClr val="C00000"/>
              </a:buClr>
              <a:buFont typeface="Wingdings" panose="05000000000000000000" pitchFamily="2" charset="2"/>
              <a:buChar char="ü"/>
            </a:pPr>
            <a:r>
              <a:rPr lang="tr-TR" altLang="tr-TR" dirty="0">
                <a:ea typeface="Verdana" panose="020B0604030504040204" pitchFamily="34" charset="0"/>
                <a:cs typeface="Times New Roman" panose="02020603050405020304" pitchFamily="18" charset="0"/>
              </a:rPr>
              <a:t>Geçici teminatı </a:t>
            </a:r>
            <a:r>
              <a:rPr lang="tr-TR" altLang="tr-TR" dirty="0">
                <a:solidFill>
                  <a:srgbClr val="C00000"/>
                </a:solidFill>
                <a:ea typeface="Verdana" panose="020B0604030504040204" pitchFamily="34" charset="0"/>
                <a:cs typeface="Times New Roman" panose="02020603050405020304" pitchFamily="18" charset="0"/>
              </a:rPr>
              <a:t>gelir kaydedilir.</a:t>
            </a:r>
          </a:p>
          <a:p>
            <a:pPr marL="892175" lvl="2" indent="-342900" algn="just">
              <a:lnSpc>
                <a:spcPct val="150000"/>
              </a:lnSpc>
              <a:buClr>
                <a:srgbClr val="C00000"/>
              </a:buClr>
              <a:buFont typeface="Wingdings" panose="05000000000000000000" pitchFamily="2" charset="2"/>
              <a:buChar char="ü"/>
            </a:pPr>
            <a:r>
              <a:rPr lang="tr-TR" altLang="tr-TR" dirty="0">
                <a:ea typeface="Verdana" panose="020B0604030504040204" pitchFamily="34" charset="0"/>
                <a:cs typeface="Times New Roman" panose="02020603050405020304" pitchFamily="18" charset="0"/>
              </a:rPr>
              <a:t>Ancak hakkında ihalelere katılmaktan </a:t>
            </a:r>
            <a:r>
              <a:rPr lang="tr-TR" altLang="tr-TR" dirty="0">
                <a:solidFill>
                  <a:srgbClr val="C00000"/>
                </a:solidFill>
                <a:ea typeface="Verdana" panose="020B0604030504040204" pitchFamily="34" charset="0"/>
                <a:cs typeface="Times New Roman" panose="02020603050405020304" pitchFamily="18" charset="0"/>
              </a:rPr>
              <a:t>yasaklama kararı verilmez.</a:t>
            </a:r>
          </a:p>
        </p:txBody>
      </p:sp>
    </p:spTree>
    <p:extLst>
      <p:ext uri="{BB962C8B-B14F-4D97-AF65-F5344CB8AC3E}">
        <p14:creationId xmlns:p14="http://schemas.microsoft.com/office/powerpoint/2010/main" val="122349685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p:txBody>
          <a:bodyPr>
            <a:normAutofit/>
          </a:bodyPr>
          <a:lstStyle/>
          <a:p>
            <a:r>
              <a:rPr lang="tr-TR" altLang="tr-TR" sz="2200" dirty="0">
                <a:solidFill>
                  <a:srgbClr val="C00000"/>
                </a:solidFill>
                <a:latin typeface="+mn-lt"/>
                <a:cs typeface="Times New Roman" panose="02020603050405020304" pitchFamily="18" charset="0"/>
              </a:rPr>
              <a:t>Sözleşmenin İmzalanması</a:t>
            </a:r>
            <a:endParaRPr lang="tr-TR" sz="2200" dirty="0">
              <a:solidFill>
                <a:srgbClr val="C00000"/>
              </a:solidFill>
              <a:latin typeface="+mn-lt"/>
              <a:cs typeface="Times New Roman" panose="02020603050405020304" pitchFamily="18" charset="0"/>
            </a:endParaRPr>
          </a:p>
        </p:txBody>
      </p:sp>
      <p:sp>
        <p:nvSpPr>
          <p:cNvPr id="5" name="İçerik Yer Tutucusu 2">
            <a:extLst>
              <a:ext uri="{FF2B5EF4-FFF2-40B4-BE49-F238E27FC236}">
                <a16:creationId xmlns:a16="http://schemas.microsoft.com/office/drawing/2014/main" xmlns="" id="{A32AA32F-1C47-534B-A64D-8C31A465312D}"/>
              </a:ext>
            </a:extLst>
          </p:cNvPr>
          <p:cNvSpPr txBox="1">
            <a:spLocks/>
          </p:cNvSpPr>
          <p:nvPr/>
        </p:nvSpPr>
        <p:spPr>
          <a:xfrm>
            <a:off x="866588" y="1818662"/>
            <a:ext cx="7509661" cy="42141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0"/>
              </a:spcBef>
              <a:spcAft>
                <a:spcPts val="1200"/>
              </a:spcAft>
              <a:buNone/>
            </a:pPr>
            <a:r>
              <a:rPr lang="tr-TR" altLang="tr-TR" sz="2000" dirty="0">
                <a:latin typeface="+mn-lt"/>
                <a:ea typeface="Verdana" panose="020B0604030504040204" pitchFamily="34" charset="0"/>
                <a:cs typeface="Times New Roman" panose="02020603050405020304" pitchFamily="18" charset="0"/>
              </a:rPr>
              <a:t>İhale üzerinde kalan istekli ihale tarihinde Kanunun 10’uncu maddesinin dördüncü fıkrasının (a), (b), (c), (d), (e) ve (g) bentlerinde sayılan durumlarda olmadığına dair belgeleri veya kesin teminatı vermez ya da sözleşme imzalamaz ise;</a:t>
            </a:r>
          </a:p>
          <a:p>
            <a:pPr marL="284400" lvl="1" indent="-284400" algn="just">
              <a:lnSpc>
                <a:spcPct val="150000"/>
              </a:lnSpc>
              <a:spcBef>
                <a:spcPts val="0"/>
              </a:spcBef>
              <a:spcAft>
                <a:spcPts val="1200"/>
              </a:spcAft>
              <a:buClr>
                <a:srgbClr val="35436A"/>
              </a:buClr>
            </a:pPr>
            <a:r>
              <a:rPr lang="tr-TR" altLang="tr-TR" sz="2000" dirty="0">
                <a:ea typeface="Verdana" panose="020B0604030504040204" pitchFamily="34" charset="0"/>
                <a:cs typeface="Times New Roman" panose="02020603050405020304" pitchFamily="18" charset="0"/>
              </a:rPr>
              <a:t>EAEA </a:t>
            </a:r>
            <a:r>
              <a:rPr lang="tr-TR" altLang="tr-TR" sz="2000" b="1" dirty="0">
                <a:solidFill>
                  <a:srgbClr val="FF0000"/>
                </a:solidFill>
                <a:ea typeface="Verdana" panose="020B0604030504040204" pitchFamily="34" charset="0"/>
                <a:cs typeface="Times New Roman" panose="02020603050405020304" pitchFamily="18" charset="0"/>
              </a:rPr>
              <a:t>ikinci teklif fiyatının, </a:t>
            </a:r>
            <a:r>
              <a:rPr lang="tr-TR" altLang="tr-TR" sz="2000" dirty="0">
                <a:ea typeface="Verdana" panose="020B0604030504040204" pitchFamily="34" charset="0"/>
                <a:cs typeface="Times New Roman" panose="02020603050405020304" pitchFamily="18" charset="0"/>
              </a:rPr>
              <a:t>ihale yetkilisince uygun görülmesi kaydıyla bu teklif sahibi istekliyle sözleşme imzalanabilir. </a:t>
            </a:r>
          </a:p>
          <a:p>
            <a:pPr marL="0" indent="0" algn="just">
              <a:lnSpc>
                <a:spcPct val="150000"/>
              </a:lnSpc>
              <a:spcBef>
                <a:spcPts val="0"/>
              </a:spcBef>
              <a:spcAft>
                <a:spcPts val="1200"/>
              </a:spcAft>
              <a:buNone/>
            </a:pPr>
            <a:r>
              <a:rPr lang="tr-TR" altLang="tr-TR" sz="2000" dirty="0">
                <a:latin typeface="+mn-lt"/>
                <a:ea typeface="Verdana" panose="020B0604030504040204" pitchFamily="34" charset="0"/>
                <a:cs typeface="Times New Roman" panose="02020603050405020304" pitchFamily="18" charset="0"/>
              </a:rPr>
              <a:t>İkinci istekli de sözleşmenin imzalanması koşullarını yerine getirmediği taktirde </a:t>
            </a:r>
            <a:r>
              <a:rPr lang="tr-TR" altLang="tr-TR" sz="2000" b="1" dirty="0">
                <a:solidFill>
                  <a:srgbClr val="FF0000"/>
                </a:solidFill>
                <a:latin typeface="+mn-lt"/>
                <a:ea typeface="Verdana" panose="020B0604030504040204" pitchFamily="34" charset="0"/>
                <a:cs typeface="Times New Roman" panose="02020603050405020304" pitchFamily="18" charset="0"/>
              </a:rPr>
              <a:t>ihale iptal edilir </a:t>
            </a:r>
            <a:r>
              <a:rPr lang="tr-TR" altLang="tr-TR" sz="2000" dirty="0">
                <a:latin typeface="+mn-lt"/>
                <a:ea typeface="Verdana" panose="020B0604030504040204" pitchFamily="34" charset="0"/>
                <a:cs typeface="Times New Roman" panose="02020603050405020304" pitchFamily="18" charset="0"/>
              </a:rPr>
              <a:t>(geçici teminatı gelir kaydedilir).</a:t>
            </a:r>
          </a:p>
        </p:txBody>
      </p:sp>
    </p:spTree>
    <p:extLst>
      <p:ext uri="{BB962C8B-B14F-4D97-AF65-F5344CB8AC3E}">
        <p14:creationId xmlns:p14="http://schemas.microsoft.com/office/powerpoint/2010/main" val="293419399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a:extLst>
              <a:ext uri="{FF2B5EF4-FFF2-40B4-BE49-F238E27FC236}">
                <a16:creationId xmlns:a16="http://schemas.microsoft.com/office/drawing/2014/main" xmlns="" id="{6CB02063-FDA6-C440-9FAC-4B86E5655F04}"/>
              </a:ext>
            </a:extLst>
          </p:cNvPr>
          <p:cNvGraphicFramePr/>
          <p:nvPr>
            <p:extLst>
              <p:ext uri="{D42A27DB-BD31-4B8C-83A1-F6EECF244321}">
                <p14:modId xmlns:p14="http://schemas.microsoft.com/office/powerpoint/2010/main" val="2733102002"/>
              </p:ext>
            </p:extLst>
          </p:nvPr>
        </p:nvGraphicFramePr>
        <p:xfrm>
          <a:off x="502550" y="1274222"/>
          <a:ext cx="7934440" cy="44028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6588197"/>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492274-C475-0F49-AFEE-1C7DB37EC480}"/>
              </a:ext>
            </a:extLst>
          </p:cNvPr>
          <p:cNvSpPr>
            <a:spLocks noGrp="1"/>
          </p:cNvSpPr>
          <p:nvPr>
            <p:ph type="title" idx="4294967295"/>
          </p:nvPr>
        </p:nvSpPr>
        <p:spPr>
          <a:xfrm>
            <a:off x="866588" y="975009"/>
            <a:ext cx="8277412" cy="427647"/>
          </a:xfrm>
          <a:prstGeom prst="rect">
            <a:avLst/>
          </a:prstGeom>
        </p:spPr>
        <p:txBody>
          <a:bodyPr/>
          <a:lstStyle/>
          <a:p>
            <a:pPr lvl="0" algn="l">
              <a:spcBef>
                <a:spcPct val="20000"/>
              </a:spcBef>
            </a:pPr>
            <a:r>
              <a:rPr lang="tr-TR" altLang="tr-TR" sz="1800" dirty="0">
                <a:solidFill>
                  <a:srgbClr val="C00000"/>
                </a:solidFill>
                <a:latin typeface="Times New Roman" panose="02020603050405020304" pitchFamily="18" charset="0"/>
                <a:cs typeface="Times New Roman" panose="02020603050405020304" pitchFamily="18" charset="0"/>
              </a:rPr>
              <a:t> </a:t>
            </a:r>
            <a:r>
              <a:rPr lang="tr-TR" altLang="tr-TR" dirty="0">
                <a:solidFill>
                  <a:srgbClr val="C00000"/>
                </a:solidFill>
                <a:latin typeface="+mn-lt"/>
                <a:cs typeface="Times New Roman" panose="02020603050405020304" pitchFamily="18" charset="0"/>
              </a:rPr>
              <a:t>4734 Sayılı Kanunun Kapsamı</a:t>
            </a:r>
            <a:endParaRPr lang="tr-TR" dirty="0">
              <a:solidFill>
                <a:srgbClr val="C00000"/>
              </a:solidFill>
              <a:latin typeface="+mn-lt"/>
              <a:cs typeface="Times New Roman" panose="02020603050405020304" pitchFamily="18" charset="0"/>
            </a:endParaRPr>
          </a:p>
        </p:txBody>
      </p:sp>
      <p:graphicFrame>
        <p:nvGraphicFramePr>
          <p:cNvPr id="5" name="5 Diyagram">
            <a:extLst>
              <a:ext uri="{FF2B5EF4-FFF2-40B4-BE49-F238E27FC236}">
                <a16:creationId xmlns:a16="http://schemas.microsoft.com/office/drawing/2014/main" xmlns="" id="{2C519CB8-5D5E-3045-AD3B-54C01EAC4094}"/>
              </a:ext>
            </a:extLst>
          </p:cNvPr>
          <p:cNvGraphicFramePr/>
          <p:nvPr>
            <p:extLst>
              <p:ext uri="{D42A27DB-BD31-4B8C-83A1-F6EECF244321}">
                <p14:modId xmlns:p14="http://schemas.microsoft.com/office/powerpoint/2010/main" val="2414202541"/>
              </p:ext>
            </p:extLst>
          </p:nvPr>
        </p:nvGraphicFramePr>
        <p:xfrm>
          <a:off x="993756" y="1700613"/>
          <a:ext cx="3039859" cy="2709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9 Düz Ok Bağlayıcısı">
            <a:extLst>
              <a:ext uri="{FF2B5EF4-FFF2-40B4-BE49-F238E27FC236}">
                <a16:creationId xmlns:a16="http://schemas.microsoft.com/office/drawing/2014/main" xmlns="" id="{896BE698-1973-AB49-9D28-2E9D8EE34522}"/>
              </a:ext>
            </a:extLst>
          </p:cNvPr>
          <p:cNvCxnSpPr/>
          <p:nvPr/>
        </p:nvCxnSpPr>
        <p:spPr>
          <a:xfrm>
            <a:off x="4497068" y="2069682"/>
            <a:ext cx="578522" cy="557332"/>
          </a:xfrm>
          <a:prstGeom prst="straightConnector1">
            <a:avLst/>
          </a:prstGeom>
          <a:ln w="635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 name="11 Düz Ok Bağlayıcısı">
            <a:extLst>
              <a:ext uri="{FF2B5EF4-FFF2-40B4-BE49-F238E27FC236}">
                <a16:creationId xmlns:a16="http://schemas.microsoft.com/office/drawing/2014/main" xmlns="" id="{DF2FC27B-3462-5142-A1A6-3881CF6DBDA4}"/>
              </a:ext>
            </a:extLst>
          </p:cNvPr>
          <p:cNvCxnSpPr/>
          <p:nvPr/>
        </p:nvCxnSpPr>
        <p:spPr>
          <a:xfrm flipV="1">
            <a:off x="4358174" y="3537781"/>
            <a:ext cx="717416" cy="466711"/>
          </a:xfrm>
          <a:prstGeom prst="straightConnector1">
            <a:avLst/>
          </a:prstGeom>
          <a:ln w="635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13 Düz Ok Bağlayıcısı">
            <a:extLst>
              <a:ext uri="{FF2B5EF4-FFF2-40B4-BE49-F238E27FC236}">
                <a16:creationId xmlns:a16="http://schemas.microsoft.com/office/drawing/2014/main" xmlns="" id="{8EEC7954-A4D9-9A49-8969-145ECC28668D}"/>
              </a:ext>
            </a:extLst>
          </p:cNvPr>
          <p:cNvCxnSpPr/>
          <p:nvPr/>
        </p:nvCxnSpPr>
        <p:spPr>
          <a:xfrm>
            <a:off x="4482009" y="3055360"/>
            <a:ext cx="534026" cy="1319"/>
          </a:xfrm>
          <a:prstGeom prst="straightConnector1">
            <a:avLst/>
          </a:prstGeom>
          <a:ln w="635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9" name="Grup 8">
            <a:extLst>
              <a:ext uri="{FF2B5EF4-FFF2-40B4-BE49-F238E27FC236}">
                <a16:creationId xmlns:a16="http://schemas.microsoft.com/office/drawing/2014/main" xmlns="" id="{935AC583-9CE2-F444-B3F0-7CBB33D94D16}"/>
              </a:ext>
            </a:extLst>
          </p:cNvPr>
          <p:cNvGrpSpPr/>
          <p:nvPr/>
        </p:nvGrpSpPr>
        <p:grpSpPr>
          <a:xfrm>
            <a:off x="5171973" y="2360561"/>
            <a:ext cx="3785179" cy="1392235"/>
            <a:chOff x="0" y="1586168"/>
            <a:chExt cx="3643338" cy="2319525"/>
          </a:xfrm>
          <a:solidFill>
            <a:srgbClr val="0070C0"/>
          </a:solidFill>
        </p:grpSpPr>
        <p:sp>
          <p:nvSpPr>
            <p:cNvPr id="10" name="Yuvarlatılmış Dikdörtgen 9">
              <a:extLst>
                <a:ext uri="{FF2B5EF4-FFF2-40B4-BE49-F238E27FC236}">
                  <a16:creationId xmlns:a16="http://schemas.microsoft.com/office/drawing/2014/main" xmlns="" id="{2ED24E88-1C40-5F48-8663-8DEA09788F0B}"/>
                </a:ext>
              </a:extLst>
            </p:cNvPr>
            <p:cNvSpPr/>
            <p:nvPr/>
          </p:nvSpPr>
          <p:spPr>
            <a:xfrm>
              <a:off x="0" y="1586168"/>
              <a:ext cx="3643338" cy="2319525"/>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3">
                <a:shade val="50000"/>
                <a:hueOff val="0"/>
                <a:satOff val="0"/>
                <a:lumOff val="0"/>
                <a:alphaOff val="0"/>
              </a:schemeClr>
            </a:effectRef>
            <a:fontRef idx="minor">
              <a:schemeClr val="lt1"/>
            </a:fontRef>
          </p:style>
        </p:sp>
        <p:sp>
          <p:nvSpPr>
            <p:cNvPr id="11" name="Yuvarlatılmış Dikdörtgen 4">
              <a:extLst>
                <a:ext uri="{FF2B5EF4-FFF2-40B4-BE49-F238E27FC236}">
                  <a16:creationId xmlns:a16="http://schemas.microsoft.com/office/drawing/2014/main" xmlns="" id="{B3E88F78-B0A2-0D47-BC98-71ACE79508CE}"/>
                </a:ext>
              </a:extLst>
            </p:cNvPr>
            <p:cNvSpPr txBox="1"/>
            <p:nvPr/>
          </p:nvSpPr>
          <p:spPr>
            <a:xfrm>
              <a:off x="113230" y="1699397"/>
              <a:ext cx="3416878" cy="209306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tr-TR" sz="2000" kern="1200" dirty="0">
                  <a:cs typeface="Times New Roman" panose="02020603050405020304" pitchFamily="18" charset="0"/>
                </a:rPr>
                <a:t>Bunlardan birini sağlayan Kurum 4734 sayılı </a:t>
              </a:r>
              <a:r>
                <a:rPr lang="tr-TR" sz="2000" kern="1200" dirty="0" err="1">
                  <a:cs typeface="Times New Roman" panose="02020603050405020304" pitchFamily="18" charset="0"/>
                </a:rPr>
                <a:t>KİK’na</a:t>
              </a:r>
              <a:r>
                <a:rPr lang="tr-TR" sz="2000" kern="1200" dirty="0">
                  <a:cs typeface="Times New Roman" panose="02020603050405020304" pitchFamily="18" charset="0"/>
                </a:rPr>
                <a:t> tabidir.</a:t>
              </a:r>
            </a:p>
          </p:txBody>
        </p:sp>
      </p:grpSp>
      <p:sp>
        <p:nvSpPr>
          <p:cNvPr id="12" name="Unvan 1">
            <a:extLst>
              <a:ext uri="{FF2B5EF4-FFF2-40B4-BE49-F238E27FC236}">
                <a16:creationId xmlns:a16="http://schemas.microsoft.com/office/drawing/2014/main" xmlns="" id="{E4492274-C475-0F49-AFEE-1C7DB37EC480}"/>
              </a:ext>
            </a:extLst>
          </p:cNvPr>
          <p:cNvSpPr txBox="1">
            <a:spLocks/>
          </p:cNvSpPr>
          <p:nvPr/>
        </p:nvSpPr>
        <p:spPr>
          <a:xfrm>
            <a:off x="993756" y="4977154"/>
            <a:ext cx="8356434" cy="427647"/>
          </a:xfrm>
          <a:prstGeom prst="rect">
            <a:avLst/>
          </a:prstGeom>
        </p:spPr>
        <p:txBody>
          <a:bodyPr/>
          <a:lstStyle>
            <a:lvl1pPr algn="l" defTabSz="914400" rtl="0" eaLnBrk="1" latinLnBrk="0" hangingPunct="1">
              <a:lnSpc>
                <a:spcPct val="90000"/>
              </a:lnSpc>
              <a:spcBef>
                <a:spcPct val="0"/>
              </a:spcBef>
              <a:buNone/>
              <a:defRPr sz="2000" b="1" kern="1200">
                <a:solidFill>
                  <a:srgbClr val="404040"/>
                </a:solidFill>
                <a:latin typeface="Arial" panose="020B0604020202020204" pitchFamily="34" charset="0"/>
                <a:ea typeface="+mj-ea"/>
                <a:cs typeface="Arial" panose="020B0604020202020204" pitchFamily="34" charset="0"/>
              </a:defRPr>
            </a:lvl1pPr>
          </a:lstStyle>
          <a:p>
            <a:pPr>
              <a:spcBef>
                <a:spcPct val="20000"/>
              </a:spcBef>
            </a:pPr>
            <a:r>
              <a:rPr lang="tr-TR" altLang="tr-TR" sz="2200" dirty="0">
                <a:solidFill>
                  <a:srgbClr val="C00000"/>
                </a:solidFill>
                <a:latin typeface="+mn-lt"/>
                <a:cs typeface="Times New Roman" panose="02020603050405020304" pitchFamily="18" charset="0"/>
              </a:rPr>
              <a:t>4734 Sayılı Kanunun Konusu</a:t>
            </a:r>
            <a:endParaRPr lang="tr-TR" sz="2200" dirty="0">
              <a:solidFill>
                <a:srgbClr val="C00000"/>
              </a:solidFill>
              <a:latin typeface="+mn-lt"/>
              <a:cs typeface="Times New Roman" panose="02020603050405020304" pitchFamily="18" charset="0"/>
            </a:endParaRPr>
          </a:p>
        </p:txBody>
      </p:sp>
      <p:sp>
        <p:nvSpPr>
          <p:cNvPr id="13" name="Metin kutusu 12">
            <a:extLst>
              <a:ext uri="{FF2B5EF4-FFF2-40B4-BE49-F238E27FC236}">
                <a16:creationId xmlns:a16="http://schemas.microsoft.com/office/drawing/2014/main" xmlns="" id="{F0F671BB-07AF-8D4B-9C2D-FDBB884CA959}"/>
              </a:ext>
            </a:extLst>
          </p:cNvPr>
          <p:cNvSpPr txBox="1"/>
          <p:nvPr/>
        </p:nvSpPr>
        <p:spPr>
          <a:xfrm>
            <a:off x="598206" y="5429345"/>
            <a:ext cx="7963474" cy="967957"/>
          </a:xfrm>
          <a:prstGeom prst="rect">
            <a:avLst/>
          </a:prstGeom>
          <a:noFill/>
        </p:spPr>
        <p:txBody>
          <a:bodyPr wrap="square" rtlCol="0">
            <a:spAutoFit/>
          </a:bodyPr>
          <a:lstStyle/>
          <a:p>
            <a:pPr marL="285750" indent="-285750" algn="just">
              <a:lnSpc>
                <a:spcPct val="150000"/>
              </a:lnSpc>
              <a:spcAft>
                <a:spcPts val="1200"/>
              </a:spcAft>
              <a:buClr>
                <a:srgbClr val="C00000"/>
              </a:buClr>
              <a:buFont typeface="Wingdings" panose="05000000000000000000" pitchFamily="2" charset="2"/>
              <a:buChar char="ü"/>
            </a:pPr>
            <a:r>
              <a:rPr lang="tr-TR" altLang="tr-TR" sz="2000" dirty="0">
                <a:cs typeface="Times New Roman" panose="02020603050405020304" pitchFamily="18" charset="0"/>
              </a:rPr>
              <a:t>Sadece harcamaya konu işler Kanun kapsamındadır. Bunlar </a:t>
            </a:r>
            <a:r>
              <a:rPr lang="tr-TR" altLang="tr-TR" sz="2000" b="1" dirty="0">
                <a:cs typeface="Times New Roman" panose="02020603050405020304" pitchFamily="18" charset="0"/>
              </a:rPr>
              <a:t>mal</a:t>
            </a:r>
            <a:r>
              <a:rPr lang="tr-TR" altLang="tr-TR" sz="2000" dirty="0">
                <a:cs typeface="Times New Roman" panose="02020603050405020304" pitchFamily="18" charset="0"/>
              </a:rPr>
              <a:t> ve </a:t>
            </a:r>
            <a:r>
              <a:rPr lang="tr-TR" altLang="tr-TR" sz="2000" b="1" dirty="0">
                <a:cs typeface="Times New Roman" panose="02020603050405020304" pitchFamily="18" charset="0"/>
              </a:rPr>
              <a:t>hizmet </a:t>
            </a:r>
            <a:r>
              <a:rPr lang="tr-TR" altLang="tr-TR" sz="2000" dirty="0">
                <a:cs typeface="Times New Roman" panose="02020603050405020304" pitchFamily="18" charset="0"/>
              </a:rPr>
              <a:t>alımları ile </a:t>
            </a:r>
            <a:r>
              <a:rPr lang="tr-TR" altLang="tr-TR" sz="2000" b="1" dirty="0">
                <a:cs typeface="Times New Roman" panose="02020603050405020304" pitchFamily="18" charset="0"/>
              </a:rPr>
              <a:t>yapım</a:t>
            </a:r>
            <a:r>
              <a:rPr lang="tr-TR" altLang="tr-TR" sz="2000" dirty="0">
                <a:cs typeface="Times New Roman" panose="02020603050405020304" pitchFamily="18" charset="0"/>
              </a:rPr>
              <a:t> işleridir.</a:t>
            </a:r>
          </a:p>
        </p:txBody>
      </p:sp>
    </p:spTree>
    <p:extLst>
      <p:ext uri="{BB962C8B-B14F-4D97-AF65-F5344CB8AC3E}">
        <p14:creationId xmlns:p14="http://schemas.microsoft.com/office/powerpoint/2010/main" val="317666828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008BF-0A0C-9C4E-9179-907C4BF4F32C}"/>
              </a:ext>
            </a:extLst>
          </p:cNvPr>
          <p:cNvSpPr>
            <a:spLocks noGrp="1"/>
          </p:cNvSpPr>
          <p:nvPr>
            <p:ph type="title"/>
          </p:nvPr>
        </p:nvSpPr>
        <p:spPr/>
        <p:txBody>
          <a:bodyPr>
            <a:normAutofit/>
          </a:bodyPr>
          <a:lstStyle/>
          <a:p>
            <a:r>
              <a:rPr lang="tr-TR" altLang="tr-TR" sz="2000" dirty="0"/>
              <a:t>Yasaklama</a:t>
            </a:r>
            <a:endParaRPr lang="tr-TR" sz="2000" dirty="0"/>
          </a:p>
        </p:txBody>
      </p:sp>
      <p:graphicFrame>
        <p:nvGraphicFramePr>
          <p:cNvPr id="5" name="Diyagram 4">
            <a:extLst>
              <a:ext uri="{FF2B5EF4-FFF2-40B4-BE49-F238E27FC236}">
                <a16:creationId xmlns:a16="http://schemas.microsoft.com/office/drawing/2014/main" xmlns="" id="{1226F044-CC25-DC42-857F-C7D3390126DB}"/>
              </a:ext>
            </a:extLst>
          </p:cNvPr>
          <p:cNvGraphicFramePr/>
          <p:nvPr>
            <p:extLst>
              <p:ext uri="{D42A27DB-BD31-4B8C-83A1-F6EECF244321}">
                <p14:modId xmlns:p14="http://schemas.microsoft.com/office/powerpoint/2010/main" val="3700316679"/>
              </p:ext>
            </p:extLst>
          </p:nvPr>
        </p:nvGraphicFramePr>
        <p:xfrm>
          <a:off x="755576" y="1005103"/>
          <a:ext cx="792088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793823"/>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5656" y="943314"/>
            <a:ext cx="8381894" cy="614274"/>
          </a:xfrm>
        </p:spPr>
        <p:txBody>
          <a:bodyPr/>
          <a:lstStyle/>
          <a:p>
            <a:pPr algn="ctr"/>
            <a:r>
              <a:rPr lang="tr-TR" sz="1800" dirty="0">
                <a:solidFill>
                  <a:srgbClr val="C00000"/>
                </a:solidFill>
                <a:latin typeface="+mn-lt"/>
                <a:cs typeface="Times New Roman" panose="02020603050405020304" pitchFamily="18" charset="0"/>
              </a:rPr>
              <a:t>4734 Sayılı Kanun Kapsamındaki Üniversitemiz Alımlarının İhale Usulüne Göre Yüzdelik Olarak Sınıflandırılması (2019-2020-2021-2022 Yılları)</a:t>
            </a:r>
          </a:p>
        </p:txBody>
      </p:sp>
      <p:graphicFrame>
        <p:nvGraphicFramePr>
          <p:cNvPr id="6" name="Grafik 5"/>
          <p:cNvGraphicFramePr/>
          <p:nvPr>
            <p:extLst>
              <p:ext uri="{D42A27DB-BD31-4B8C-83A1-F6EECF244321}">
                <p14:modId xmlns:p14="http://schemas.microsoft.com/office/powerpoint/2010/main" val="1208050219"/>
              </p:ext>
            </p:extLst>
          </p:nvPr>
        </p:nvGraphicFramePr>
        <p:xfrm>
          <a:off x="589660" y="1623700"/>
          <a:ext cx="7819402" cy="31192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Tablo 20"/>
          <p:cNvGraphicFramePr>
            <a:graphicFrameLocks noGrp="1"/>
          </p:cNvGraphicFramePr>
          <p:nvPr>
            <p:extLst>
              <p:ext uri="{D42A27DB-BD31-4B8C-83A1-F6EECF244321}">
                <p14:modId xmlns:p14="http://schemas.microsoft.com/office/powerpoint/2010/main" val="325713690"/>
              </p:ext>
            </p:extLst>
          </p:nvPr>
        </p:nvGraphicFramePr>
        <p:xfrm>
          <a:off x="1879308" y="4875141"/>
          <a:ext cx="5614589" cy="1442652"/>
        </p:xfrm>
        <a:graphic>
          <a:graphicData uri="http://schemas.openxmlformats.org/drawingml/2006/table">
            <a:tbl>
              <a:tblPr firstRow="1" bandRow="1">
                <a:tableStyleId>{5C22544A-7EE6-4342-B048-85BDC9FD1C3A}</a:tableStyleId>
              </a:tblPr>
              <a:tblGrid>
                <a:gridCol w="2811567">
                  <a:extLst>
                    <a:ext uri="{9D8B030D-6E8A-4147-A177-3AD203B41FA5}">
                      <a16:colId xmlns:a16="http://schemas.microsoft.com/office/drawing/2014/main" xmlns="" val="1097966200"/>
                    </a:ext>
                  </a:extLst>
                </a:gridCol>
                <a:gridCol w="777667">
                  <a:extLst>
                    <a:ext uri="{9D8B030D-6E8A-4147-A177-3AD203B41FA5}">
                      <a16:colId xmlns:a16="http://schemas.microsoft.com/office/drawing/2014/main" xmlns="" val="2529264433"/>
                    </a:ext>
                  </a:extLst>
                </a:gridCol>
                <a:gridCol w="692210">
                  <a:extLst>
                    <a:ext uri="{9D8B030D-6E8A-4147-A177-3AD203B41FA5}">
                      <a16:colId xmlns:a16="http://schemas.microsoft.com/office/drawing/2014/main" xmlns="" val="2968923281"/>
                    </a:ext>
                  </a:extLst>
                </a:gridCol>
                <a:gridCol w="675117">
                  <a:extLst>
                    <a:ext uri="{9D8B030D-6E8A-4147-A177-3AD203B41FA5}">
                      <a16:colId xmlns:a16="http://schemas.microsoft.com/office/drawing/2014/main" xmlns="" val="211173842"/>
                    </a:ext>
                  </a:extLst>
                </a:gridCol>
                <a:gridCol w="658028">
                  <a:extLst>
                    <a:ext uri="{9D8B030D-6E8A-4147-A177-3AD203B41FA5}">
                      <a16:colId xmlns:a16="http://schemas.microsoft.com/office/drawing/2014/main" xmlns="" val="4263402803"/>
                    </a:ext>
                  </a:extLst>
                </a:gridCol>
              </a:tblGrid>
              <a:tr h="314780">
                <a:tc gridSpan="5">
                  <a:txBody>
                    <a:bodyPr/>
                    <a:lstStyle/>
                    <a:p>
                      <a:pPr algn="ctr"/>
                      <a:r>
                        <a:rPr lang="tr-TR" sz="1600" b="1" kern="1200" dirty="0">
                          <a:solidFill>
                            <a:srgbClr val="C00000"/>
                          </a:solidFill>
                          <a:latin typeface="+mn-lt"/>
                          <a:ea typeface="+mj-ea"/>
                          <a:cs typeface="Times New Roman" panose="02020603050405020304" pitchFamily="18" charset="0"/>
                        </a:rPr>
                        <a:t>Türkiye Geneli (%)</a:t>
                      </a:r>
                    </a:p>
                  </a:txBody>
                  <a:tcPr>
                    <a:solidFill>
                      <a:schemeClr val="accent3">
                        <a:lumMod val="40000"/>
                        <a:lumOff val="60000"/>
                      </a:schemeClr>
                    </a:solidFill>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xmlns="" val="305885523"/>
                  </a:ext>
                </a:extLst>
              </a:tr>
              <a:tr h="257548">
                <a:tc>
                  <a:txBody>
                    <a:bodyPr/>
                    <a:lstStyle/>
                    <a:p>
                      <a:pPr algn="ctr"/>
                      <a:endParaRPr lang="tr-TR" sz="1200" dirty="0">
                        <a:latin typeface="+mn-lt"/>
                      </a:endParaRPr>
                    </a:p>
                  </a:txBody>
                  <a:tcPr>
                    <a:solidFill>
                      <a:schemeClr val="accent3">
                        <a:lumMod val="40000"/>
                        <a:lumOff val="60000"/>
                      </a:schemeClr>
                    </a:solidFill>
                  </a:tcPr>
                </a:tc>
                <a:tc>
                  <a:txBody>
                    <a:bodyPr/>
                    <a:lstStyle/>
                    <a:p>
                      <a:pPr algn="ctr"/>
                      <a:r>
                        <a:rPr lang="tr-TR" sz="1200" b="1" dirty="0">
                          <a:latin typeface="+mn-lt"/>
                        </a:rPr>
                        <a:t>2019</a:t>
                      </a:r>
                    </a:p>
                  </a:txBody>
                  <a:tcPr>
                    <a:solidFill>
                      <a:schemeClr val="accent3">
                        <a:lumMod val="40000"/>
                        <a:lumOff val="60000"/>
                      </a:schemeClr>
                    </a:solidFill>
                  </a:tcPr>
                </a:tc>
                <a:tc>
                  <a:txBody>
                    <a:bodyPr/>
                    <a:lstStyle/>
                    <a:p>
                      <a:r>
                        <a:rPr lang="tr-TR" sz="1200" b="1" dirty="0">
                          <a:latin typeface="+mn-lt"/>
                        </a:rPr>
                        <a:t>2020</a:t>
                      </a:r>
                    </a:p>
                  </a:txBody>
                  <a:tcPr>
                    <a:solidFill>
                      <a:schemeClr val="accent3">
                        <a:lumMod val="40000"/>
                        <a:lumOff val="60000"/>
                      </a:schemeClr>
                    </a:solidFill>
                  </a:tcPr>
                </a:tc>
                <a:tc>
                  <a:txBody>
                    <a:bodyPr/>
                    <a:lstStyle/>
                    <a:p>
                      <a:r>
                        <a:rPr lang="tr-TR" sz="1200" b="1" dirty="0">
                          <a:latin typeface="+mn-lt"/>
                        </a:rPr>
                        <a:t>2021</a:t>
                      </a:r>
                    </a:p>
                  </a:txBody>
                  <a:tcPr>
                    <a:solidFill>
                      <a:schemeClr val="accent3">
                        <a:lumMod val="40000"/>
                        <a:lumOff val="60000"/>
                      </a:schemeClr>
                    </a:solidFill>
                  </a:tcPr>
                </a:tc>
                <a:tc>
                  <a:txBody>
                    <a:bodyPr/>
                    <a:lstStyle/>
                    <a:p>
                      <a:r>
                        <a:rPr lang="tr-TR" sz="1200" b="1" dirty="0">
                          <a:latin typeface="+mn-lt"/>
                        </a:rPr>
                        <a:t>2022</a:t>
                      </a:r>
                    </a:p>
                  </a:txBody>
                  <a:tcPr>
                    <a:solidFill>
                      <a:schemeClr val="accent3">
                        <a:lumMod val="40000"/>
                        <a:lumOff val="60000"/>
                      </a:schemeClr>
                    </a:solidFill>
                  </a:tcPr>
                </a:tc>
                <a:extLst>
                  <a:ext uri="{0D108BD9-81ED-4DB2-BD59-A6C34878D82A}">
                    <a16:rowId xmlns:a16="http://schemas.microsoft.com/office/drawing/2014/main" xmlns="" val="3336830782"/>
                  </a:ext>
                </a:extLst>
              </a:tr>
              <a:tr h="257548">
                <a:tc>
                  <a:txBody>
                    <a:bodyPr/>
                    <a:lstStyle/>
                    <a:p>
                      <a:r>
                        <a:rPr lang="tr-TR" sz="1200" b="1" dirty="0">
                          <a:solidFill>
                            <a:schemeClr val="tx1"/>
                          </a:solidFill>
                          <a:latin typeface="+mn-lt"/>
                        </a:rPr>
                        <a:t>Açık İhale</a:t>
                      </a:r>
                    </a:p>
                  </a:txBody>
                  <a:tcPr>
                    <a:solidFill>
                      <a:schemeClr val="accent3">
                        <a:lumMod val="40000"/>
                        <a:lumOff val="60000"/>
                      </a:schemeClr>
                    </a:solidFill>
                  </a:tcPr>
                </a:tc>
                <a:tc>
                  <a:txBody>
                    <a:bodyPr/>
                    <a:lstStyle/>
                    <a:p>
                      <a:pPr algn="r"/>
                      <a:r>
                        <a:rPr lang="tr-TR" sz="1200" i="1" dirty="0">
                          <a:latin typeface="+mn-lt"/>
                        </a:rPr>
                        <a:t>70,78</a:t>
                      </a:r>
                    </a:p>
                  </a:txBody>
                  <a:tcPr>
                    <a:solidFill>
                      <a:schemeClr val="accent3">
                        <a:lumMod val="40000"/>
                        <a:lumOff val="60000"/>
                      </a:schemeClr>
                    </a:solidFill>
                  </a:tcPr>
                </a:tc>
                <a:tc>
                  <a:txBody>
                    <a:bodyPr/>
                    <a:lstStyle/>
                    <a:p>
                      <a:pPr algn="r"/>
                      <a:r>
                        <a:rPr lang="tr-TR" sz="1200" i="1" dirty="0">
                          <a:latin typeface="+mn-lt"/>
                        </a:rPr>
                        <a:t>71,07</a:t>
                      </a:r>
                    </a:p>
                  </a:txBody>
                  <a:tcPr>
                    <a:solidFill>
                      <a:schemeClr val="accent3">
                        <a:lumMod val="40000"/>
                        <a:lumOff val="60000"/>
                      </a:schemeClr>
                    </a:solidFill>
                  </a:tcPr>
                </a:tc>
                <a:tc>
                  <a:txBody>
                    <a:bodyPr/>
                    <a:lstStyle/>
                    <a:p>
                      <a:pPr algn="r"/>
                      <a:r>
                        <a:rPr lang="tr-TR" sz="1200" i="1" dirty="0">
                          <a:latin typeface="+mn-lt"/>
                        </a:rPr>
                        <a:t>71,99</a:t>
                      </a:r>
                    </a:p>
                  </a:txBody>
                  <a:tcPr>
                    <a:solidFill>
                      <a:schemeClr val="accent3">
                        <a:lumMod val="40000"/>
                        <a:lumOff val="60000"/>
                      </a:schemeClr>
                    </a:solidFill>
                  </a:tcPr>
                </a:tc>
                <a:tc>
                  <a:txBody>
                    <a:bodyPr/>
                    <a:lstStyle/>
                    <a:p>
                      <a:pPr algn="r"/>
                      <a:r>
                        <a:rPr lang="tr-TR" sz="1200" i="1" dirty="0">
                          <a:latin typeface="+mn-lt"/>
                        </a:rPr>
                        <a:t>72,95</a:t>
                      </a:r>
                    </a:p>
                  </a:txBody>
                  <a:tcPr>
                    <a:solidFill>
                      <a:schemeClr val="accent3">
                        <a:lumMod val="40000"/>
                        <a:lumOff val="60000"/>
                      </a:schemeClr>
                    </a:solidFill>
                  </a:tcPr>
                </a:tc>
                <a:extLst>
                  <a:ext uri="{0D108BD9-81ED-4DB2-BD59-A6C34878D82A}">
                    <a16:rowId xmlns:a16="http://schemas.microsoft.com/office/drawing/2014/main" xmlns="" val="955913243"/>
                  </a:ext>
                </a:extLst>
              </a:tr>
              <a:tr h="257548">
                <a:tc>
                  <a:txBody>
                    <a:bodyPr/>
                    <a:lstStyle/>
                    <a:p>
                      <a:r>
                        <a:rPr lang="tr-TR" sz="1200" b="1" dirty="0">
                          <a:solidFill>
                            <a:schemeClr val="tx1"/>
                          </a:solidFill>
                          <a:latin typeface="+mn-lt"/>
                        </a:rPr>
                        <a:t>Pazarlık</a:t>
                      </a:r>
                    </a:p>
                  </a:txBody>
                  <a:tcPr>
                    <a:solidFill>
                      <a:schemeClr val="accent3">
                        <a:lumMod val="40000"/>
                        <a:lumOff val="60000"/>
                      </a:schemeClr>
                    </a:solidFill>
                  </a:tcPr>
                </a:tc>
                <a:tc>
                  <a:txBody>
                    <a:bodyPr/>
                    <a:lstStyle/>
                    <a:p>
                      <a:pPr algn="r"/>
                      <a:r>
                        <a:rPr lang="tr-TR" sz="1200" i="1" dirty="0">
                          <a:latin typeface="+mn-lt"/>
                        </a:rPr>
                        <a:t>29,08</a:t>
                      </a:r>
                    </a:p>
                  </a:txBody>
                  <a:tcPr>
                    <a:solidFill>
                      <a:schemeClr val="accent3">
                        <a:lumMod val="40000"/>
                        <a:lumOff val="60000"/>
                      </a:schemeClr>
                    </a:solidFill>
                  </a:tcPr>
                </a:tc>
                <a:tc>
                  <a:txBody>
                    <a:bodyPr/>
                    <a:lstStyle/>
                    <a:p>
                      <a:pPr algn="r"/>
                      <a:r>
                        <a:rPr lang="tr-TR" sz="1200" i="1" dirty="0">
                          <a:latin typeface="+mn-lt"/>
                        </a:rPr>
                        <a:t>28,76</a:t>
                      </a:r>
                    </a:p>
                  </a:txBody>
                  <a:tcPr>
                    <a:solidFill>
                      <a:schemeClr val="accent3">
                        <a:lumMod val="40000"/>
                        <a:lumOff val="60000"/>
                      </a:schemeClr>
                    </a:solidFill>
                  </a:tcPr>
                </a:tc>
                <a:tc>
                  <a:txBody>
                    <a:bodyPr/>
                    <a:lstStyle/>
                    <a:p>
                      <a:pPr algn="r"/>
                      <a:r>
                        <a:rPr lang="tr-TR" sz="1200" i="1" dirty="0">
                          <a:latin typeface="+mn-lt"/>
                        </a:rPr>
                        <a:t>27,82</a:t>
                      </a:r>
                    </a:p>
                  </a:txBody>
                  <a:tcPr>
                    <a:solidFill>
                      <a:schemeClr val="accent3">
                        <a:lumMod val="40000"/>
                        <a:lumOff val="60000"/>
                      </a:schemeClr>
                    </a:solidFill>
                  </a:tcPr>
                </a:tc>
                <a:tc>
                  <a:txBody>
                    <a:bodyPr/>
                    <a:lstStyle/>
                    <a:p>
                      <a:pPr algn="r"/>
                      <a:r>
                        <a:rPr lang="tr-TR" sz="1200" i="1" dirty="0">
                          <a:latin typeface="+mn-lt"/>
                        </a:rPr>
                        <a:t>26,90</a:t>
                      </a:r>
                    </a:p>
                  </a:txBody>
                  <a:tcPr>
                    <a:solidFill>
                      <a:schemeClr val="accent3">
                        <a:lumMod val="40000"/>
                        <a:lumOff val="60000"/>
                      </a:schemeClr>
                    </a:solidFill>
                  </a:tcPr>
                </a:tc>
                <a:extLst>
                  <a:ext uri="{0D108BD9-81ED-4DB2-BD59-A6C34878D82A}">
                    <a16:rowId xmlns:a16="http://schemas.microsoft.com/office/drawing/2014/main" xmlns="" val="2457855329"/>
                  </a:ext>
                </a:extLst>
              </a:tr>
              <a:tr h="284412">
                <a:tc>
                  <a:txBody>
                    <a:bodyPr/>
                    <a:lstStyle/>
                    <a:p>
                      <a:r>
                        <a:rPr lang="tr-TR" sz="1200" b="1" dirty="0">
                          <a:solidFill>
                            <a:schemeClr val="tx1"/>
                          </a:solidFill>
                          <a:latin typeface="+mn-lt"/>
                        </a:rPr>
                        <a:t>Belli İstekliler </a:t>
                      </a:r>
                      <a:r>
                        <a:rPr lang="tr-TR" sz="1200" b="1" dirty="0" err="1">
                          <a:solidFill>
                            <a:schemeClr val="tx1"/>
                          </a:solidFill>
                          <a:latin typeface="+mn-lt"/>
                        </a:rPr>
                        <a:t>Ars</a:t>
                      </a:r>
                      <a:r>
                        <a:rPr lang="tr-TR" sz="1200" b="1" dirty="0">
                          <a:solidFill>
                            <a:schemeClr val="tx1"/>
                          </a:solidFill>
                          <a:latin typeface="+mn-lt"/>
                        </a:rPr>
                        <a:t>. İhale</a:t>
                      </a:r>
                    </a:p>
                  </a:txBody>
                  <a:tcPr>
                    <a:solidFill>
                      <a:schemeClr val="accent3">
                        <a:lumMod val="40000"/>
                        <a:lumOff val="60000"/>
                      </a:schemeClr>
                    </a:solidFill>
                  </a:tcPr>
                </a:tc>
                <a:tc>
                  <a:txBody>
                    <a:bodyPr/>
                    <a:lstStyle/>
                    <a:p>
                      <a:pPr algn="r"/>
                      <a:r>
                        <a:rPr lang="tr-TR" sz="1200" i="1" dirty="0">
                          <a:latin typeface="+mn-lt"/>
                        </a:rPr>
                        <a:t>0,14</a:t>
                      </a:r>
                    </a:p>
                  </a:txBody>
                  <a:tcPr>
                    <a:solidFill>
                      <a:schemeClr val="accent3">
                        <a:lumMod val="40000"/>
                        <a:lumOff val="60000"/>
                      </a:schemeClr>
                    </a:solidFill>
                  </a:tcPr>
                </a:tc>
                <a:tc>
                  <a:txBody>
                    <a:bodyPr/>
                    <a:lstStyle/>
                    <a:p>
                      <a:pPr algn="r"/>
                      <a:r>
                        <a:rPr lang="tr-TR" sz="1200" i="1" dirty="0">
                          <a:latin typeface="+mn-lt"/>
                        </a:rPr>
                        <a:t>0,17</a:t>
                      </a:r>
                    </a:p>
                  </a:txBody>
                  <a:tcPr>
                    <a:solidFill>
                      <a:schemeClr val="accent3">
                        <a:lumMod val="40000"/>
                        <a:lumOff val="60000"/>
                      </a:schemeClr>
                    </a:solidFill>
                  </a:tcPr>
                </a:tc>
                <a:tc>
                  <a:txBody>
                    <a:bodyPr/>
                    <a:lstStyle/>
                    <a:p>
                      <a:pPr algn="r"/>
                      <a:r>
                        <a:rPr lang="tr-TR" sz="1200" i="1" dirty="0">
                          <a:latin typeface="+mn-lt"/>
                        </a:rPr>
                        <a:t>0,19</a:t>
                      </a:r>
                    </a:p>
                  </a:txBody>
                  <a:tcPr>
                    <a:solidFill>
                      <a:schemeClr val="accent3">
                        <a:lumMod val="40000"/>
                        <a:lumOff val="60000"/>
                      </a:schemeClr>
                    </a:solidFill>
                  </a:tcPr>
                </a:tc>
                <a:tc>
                  <a:txBody>
                    <a:bodyPr/>
                    <a:lstStyle/>
                    <a:p>
                      <a:pPr algn="r"/>
                      <a:r>
                        <a:rPr lang="tr-TR" sz="1200" i="1" dirty="0">
                          <a:latin typeface="+mn-lt"/>
                        </a:rPr>
                        <a:t>0,16</a:t>
                      </a:r>
                    </a:p>
                  </a:txBody>
                  <a:tcPr>
                    <a:solidFill>
                      <a:schemeClr val="accent3">
                        <a:lumMod val="40000"/>
                        <a:lumOff val="60000"/>
                      </a:schemeClr>
                    </a:solidFill>
                  </a:tcPr>
                </a:tc>
                <a:extLst>
                  <a:ext uri="{0D108BD9-81ED-4DB2-BD59-A6C34878D82A}">
                    <a16:rowId xmlns:a16="http://schemas.microsoft.com/office/drawing/2014/main" xmlns="" val="1018362935"/>
                  </a:ext>
                </a:extLst>
              </a:tr>
            </a:tbl>
          </a:graphicData>
        </a:graphic>
      </p:graphicFrame>
    </p:spTree>
    <p:extLst>
      <p:ext uri="{BB962C8B-B14F-4D97-AF65-F5344CB8AC3E}">
        <p14:creationId xmlns:p14="http://schemas.microsoft.com/office/powerpoint/2010/main" val="334372921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5656" y="1129068"/>
            <a:ext cx="8381894" cy="742461"/>
          </a:xfrm>
        </p:spPr>
        <p:txBody>
          <a:bodyPr/>
          <a:lstStyle/>
          <a:p>
            <a:pPr algn="ctr"/>
            <a:r>
              <a:rPr lang="tr-TR" sz="1800" dirty="0">
                <a:solidFill>
                  <a:srgbClr val="C00000"/>
                </a:solidFill>
                <a:latin typeface="+mn-lt"/>
                <a:cs typeface="Times New Roman" panose="02020603050405020304" pitchFamily="18" charset="0"/>
              </a:rPr>
              <a:t>4734 sayılı Kanun Kapsamında Belirtilen İhale Usullerine Göre Yürütülen Kamu Alımlarının İhale Türüne Göre Yüzdelik Olarak Sınıflandırılması (2019-2020-2021-2022 Yılları)</a:t>
            </a:r>
          </a:p>
        </p:txBody>
      </p:sp>
      <p:graphicFrame>
        <p:nvGraphicFramePr>
          <p:cNvPr id="6" name="Grafik 5"/>
          <p:cNvGraphicFramePr/>
          <p:nvPr>
            <p:extLst>
              <p:ext uri="{D42A27DB-BD31-4B8C-83A1-F6EECF244321}">
                <p14:modId xmlns:p14="http://schemas.microsoft.com/office/powerpoint/2010/main" val="924164985"/>
              </p:ext>
            </p:extLst>
          </p:nvPr>
        </p:nvGraphicFramePr>
        <p:xfrm>
          <a:off x="1361630" y="2242897"/>
          <a:ext cx="6096000" cy="37564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549334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10" name="Alt Başlık 2">
            <a:extLst>
              <a:ext uri="{FF2B5EF4-FFF2-40B4-BE49-F238E27FC236}">
                <a16:creationId xmlns:a16="http://schemas.microsoft.com/office/drawing/2014/main" xmlns="" id="{D0CED081-F281-6C41-9775-42833FBCDF88}"/>
              </a:ext>
            </a:extLst>
          </p:cNvPr>
          <p:cNvSpPr txBox="1">
            <a:spLocks/>
          </p:cNvSpPr>
          <p:nvPr/>
        </p:nvSpPr>
        <p:spPr>
          <a:xfrm>
            <a:off x="751" y="3009207"/>
            <a:ext cx="9143249" cy="2032025"/>
          </a:xfrm>
          <a:prstGeom prst="rect">
            <a:avLst/>
          </a:prstGeom>
          <a:effectLst>
            <a:outerShdw blurRad="50800" dist="38100" dir="2700000" algn="tl" rotWithShape="0">
              <a:prstClr val="black">
                <a:alpha val="40000"/>
              </a:prstClr>
            </a:outerShdw>
          </a:effectLst>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tr-TR" b="1" i="1" dirty="0">
              <a:solidFill>
                <a:srgbClr val="002060"/>
              </a:solidFill>
              <a:latin typeface="+mj-lt"/>
              <a:cs typeface="Calibri" panose="020F0502020204030204" pitchFamily="34" charset="0"/>
            </a:endParaRPr>
          </a:p>
          <a:p>
            <a:pPr marL="0" indent="0" algn="ctr">
              <a:buNone/>
            </a:pPr>
            <a:r>
              <a:rPr lang="tr-TR" sz="3400" b="1" i="1" dirty="0">
                <a:solidFill>
                  <a:srgbClr val="002060"/>
                </a:solidFill>
                <a:latin typeface="+mj-lt"/>
                <a:cs typeface="Calibri" panose="020F0502020204030204" pitchFamily="34" charset="0"/>
              </a:rPr>
              <a:t>TEŞEKKÜR EDERİM</a:t>
            </a:r>
          </a:p>
          <a:p>
            <a:pPr marL="0" indent="0" algn="ctr">
              <a:buNone/>
            </a:pPr>
            <a:r>
              <a:rPr lang="tr-TR" sz="3400" b="1" i="1" dirty="0">
                <a:solidFill>
                  <a:srgbClr val="002060"/>
                </a:solidFill>
                <a:latin typeface="+mj-lt"/>
                <a:cs typeface="Calibri" panose="020F0502020204030204" pitchFamily="34" charset="0"/>
              </a:rPr>
              <a:t>SAYGILARIMLA </a:t>
            </a:r>
          </a:p>
          <a:p>
            <a:pPr marL="0" indent="0" algn="ctr">
              <a:buNone/>
            </a:pPr>
            <a:endParaRPr lang="tr-TR" sz="3400" b="1" i="1" dirty="0">
              <a:latin typeface="+mj-lt"/>
              <a:cs typeface="Calibri" panose="020F0502020204030204" pitchFamily="34" charset="0"/>
            </a:endParaRPr>
          </a:p>
          <a:p>
            <a:pPr marL="0" indent="0" algn="ctr">
              <a:buNone/>
            </a:pPr>
            <a:r>
              <a:rPr lang="tr-TR" sz="3400" b="1" i="1" dirty="0">
                <a:solidFill>
                  <a:srgbClr val="002060"/>
                </a:solidFill>
                <a:latin typeface="+mj-lt"/>
                <a:cs typeface="Calibri" panose="020F0502020204030204" pitchFamily="34" charset="0"/>
              </a:rPr>
              <a:t>HÜSEYİN KÜÇÜK </a:t>
            </a:r>
          </a:p>
          <a:p>
            <a:pPr marL="0" indent="0" algn="ctr">
              <a:buNone/>
            </a:pPr>
            <a:r>
              <a:rPr lang="tr-TR" sz="3400" b="1" i="1" dirty="0">
                <a:solidFill>
                  <a:srgbClr val="002060"/>
                </a:solidFill>
                <a:latin typeface="+mj-lt"/>
                <a:cs typeface="Calibri" panose="020F0502020204030204" pitchFamily="34" charset="0"/>
              </a:rPr>
              <a:t>İHALE ŞUBE MÜDÜRÜ</a:t>
            </a:r>
          </a:p>
        </p:txBody>
      </p:sp>
      <p:pic>
        <p:nvPicPr>
          <p:cNvPr id="4" name="Resim 3"/>
          <p:cNvPicPr>
            <a:picLocks noChangeAspect="1"/>
          </p:cNvPicPr>
          <p:nvPr/>
        </p:nvPicPr>
        <p:blipFill>
          <a:blip r:embed="rId2"/>
          <a:stretch>
            <a:fillRect/>
          </a:stretch>
        </p:blipFill>
        <p:spPr>
          <a:xfrm>
            <a:off x="751" y="0"/>
            <a:ext cx="9143249" cy="2312377"/>
          </a:xfrm>
          <a:prstGeom prst="rect">
            <a:avLst/>
          </a:prstGeom>
        </p:spPr>
      </p:pic>
    </p:spTree>
    <p:extLst>
      <p:ext uri="{BB962C8B-B14F-4D97-AF65-F5344CB8AC3E}">
        <p14:creationId xmlns:p14="http://schemas.microsoft.com/office/powerpoint/2010/main" val="119511317"/>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492274-C475-0F49-AFEE-1C7DB37EC480}"/>
              </a:ext>
            </a:extLst>
          </p:cNvPr>
          <p:cNvSpPr>
            <a:spLocks noGrp="1"/>
          </p:cNvSpPr>
          <p:nvPr>
            <p:ph type="title"/>
          </p:nvPr>
        </p:nvSpPr>
        <p:spPr>
          <a:xfrm>
            <a:off x="967665" y="834503"/>
            <a:ext cx="8241133" cy="431804"/>
          </a:xfrm>
        </p:spPr>
        <p:txBody>
          <a:bodyPr/>
          <a:lstStyle/>
          <a:p>
            <a:pPr lvl="0" algn="l">
              <a:spcBef>
                <a:spcPct val="20000"/>
              </a:spcBef>
            </a:pPr>
            <a:r>
              <a:rPr lang="tr-TR" sz="2200" dirty="0">
                <a:solidFill>
                  <a:srgbClr val="C00000"/>
                </a:solidFill>
                <a:latin typeface="+mn-lt"/>
                <a:cs typeface="Times New Roman" panose="02020603050405020304" pitchFamily="18" charset="0"/>
              </a:rPr>
              <a:t>İhale Süreci</a:t>
            </a:r>
          </a:p>
        </p:txBody>
      </p:sp>
      <p:graphicFrame>
        <p:nvGraphicFramePr>
          <p:cNvPr id="5" name="Group 105">
            <a:extLst>
              <a:ext uri="{FF2B5EF4-FFF2-40B4-BE49-F238E27FC236}">
                <a16:creationId xmlns:a16="http://schemas.microsoft.com/office/drawing/2014/main" xmlns="" id="{CE706AC8-986C-E942-9778-01E607ED5E7C}"/>
              </a:ext>
            </a:extLst>
          </p:cNvPr>
          <p:cNvGraphicFramePr>
            <a:graphicFrameLocks/>
          </p:cNvGraphicFramePr>
          <p:nvPr>
            <p:extLst>
              <p:ext uri="{D42A27DB-BD31-4B8C-83A1-F6EECF244321}">
                <p14:modId xmlns:p14="http://schemas.microsoft.com/office/powerpoint/2010/main" val="1104799731"/>
              </p:ext>
            </p:extLst>
          </p:nvPr>
        </p:nvGraphicFramePr>
        <p:xfrm>
          <a:off x="1029810" y="1394492"/>
          <a:ext cx="7093258" cy="4757814"/>
        </p:xfrm>
        <a:graphic>
          <a:graphicData uri="http://schemas.openxmlformats.org/drawingml/2006/table">
            <a:tbl>
              <a:tblPr/>
              <a:tblGrid>
                <a:gridCol w="635807">
                  <a:extLst>
                    <a:ext uri="{9D8B030D-6E8A-4147-A177-3AD203B41FA5}">
                      <a16:colId xmlns:a16="http://schemas.microsoft.com/office/drawing/2014/main" xmlns="" val="20000"/>
                    </a:ext>
                  </a:extLst>
                </a:gridCol>
                <a:gridCol w="6457451">
                  <a:extLst>
                    <a:ext uri="{9D8B030D-6E8A-4147-A177-3AD203B41FA5}">
                      <a16:colId xmlns:a16="http://schemas.microsoft.com/office/drawing/2014/main" xmlns="" val="20001"/>
                    </a:ext>
                  </a:extLst>
                </a:gridCol>
              </a:tblGrid>
              <a:tr h="3954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kern="1200" cap="none" normalizeH="0" baseline="0" dirty="0">
                          <a:ln>
                            <a:noFill/>
                          </a:ln>
                          <a:solidFill>
                            <a:schemeClr val="tx1"/>
                          </a:solidFill>
                          <a:effectLst/>
                          <a:latin typeface="+mn-lt"/>
                          <a:ea typeface="+mn-ea"/>
                          <a:cs typeface="Times New Roman" panose="02020603050405020304" pitchFamily="18" charset="0"/>
                        </a:rPr>
                        <a:t>1</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kern="1200" cap="none" normalizeH="0" baseline="0" dirty="0">
                          <a:ln>
                            <a:noFill/>
                          </a:ln>
                          <a:solidFill>
                            <a:schemeClr val="tx1"/>
                          </a:solidFill>
                          <a:effectLst/>
                          <a:latin typeface="+mn-lt"/>
                          <a:ea typeface="+mn-ea"/>
                          <a:cs typeface="Times New Roman" panose="02020603050405020304" pitchFamily="18" charset="0"/>
                        </a:rPr>
                        <a:t>İhtiyacın Ortaya Çıkması</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accent3">
                        <a:lumMod val="60000"/>
                        <a:lumOff val="40000"/>
                      </a:schemeClr>
                    </a:solidFill>
                  </a:tcPr>
                </a:tc>
                <a:extLst>
                  <a:ext uri="{0D108BD9-81ED-4DB2-BD59-A6C34878D82A}">
                    <a16:rowId xmlns:a16="http://schemas.microsoft.com/office/drawing/2014/main" xmlns="" val="10000"/>
                  </a:ext>
                </a:extLst>
              </a:tr>
              <a:tr h="397302">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2</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Teknik Şartnamenin Hazırlanması</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1"/>
                  </a:ext>
                </a:extLst>
              </a:tr>
              <a:tr h="3954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3</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Yaklaşık Maliyet </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10002"/>
                  </a:ext>
                </a:extLst>
              </a:tr>
              <a:tr h="3954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4</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İhale Usulünün Tespiti</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3"/>
                  </a:ext>
                </a:extLst>
              </a:tr>
              <a:tr h="3954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5</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İhale Dokümanlarının Hazırlanması</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10004"/>
                  </a:ext>
                </a:extLst>
              </a:tr>
              <a:tr h="397302">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6</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İhale Onayının Alınması</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5"/>
                  </a:ext>
                </a:extLst>
              </a:tr>
              <a:tr h="3954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7</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İhale Komisyonunun Kurulması</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10006"/>
                  </a:ext>
                </a:extLst>
              </a:tr>
              <a:tr h="3954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8</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İhale İlanı</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7"/>
                  </a:ext>
                </a:extLst>
              </a:tr>
              <a:tr h="3954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9</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İhale Dokümanının Görülmesi</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10008"/>
                  </a:ext>
                </a:extLst>
              </a:tr>
              <a:tr h="397302">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10</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Tekliflerin Sunulması</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9"/>
                  </a:ext>
                </a:extLst>
              </a:tr>
              <a:tr h="3954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11</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Tekliflerin Değerlendirilmesi ve İhalenin Karara Bağlanması</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10010"/>
                  </a:ext>
                </a:extLst>
              </a:tr>
              <a:tr h="3954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12</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a:ln>
                            <a:noFill/>
                          </a:ln>
                          <a:solidFill>
                            <a:schemeClr val="tx1"/>
                          </a:solidFill>
                          <a:effectLst/>
                          <a:latin typeface="+mn-lt"/>
                          <a:cs typeface="Times New Roman" panose="02020603050405020304" pitchFamily="18" charset="0"/>
                        </a:rPr>
                        <a:t>İhale Sonucunun Bildirilmesi ve Sözleşme Yapılması</a:t>
                      </a:r>
                    </a:p>
                  </a:txBody>
                  <a:tcPr marL="91436" marR="91436" marT="45706" marB="45706" anchor="ctr" horzOverflow="overflow">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206884459"/>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492274-C475-0F49-AFEE-1C7DB37EC480}"/>
              </a:ext>
            </a:extLst>
          </p:cNvPr>
          <p:cNvSpPr>
            <a:spLocks noGrp="1"/>
          </p:cNvSpPr>
          <p:nvPr>
            <p:ph type="title"/>
          </p:nvPr>
        </p:nvSpPr>
        <p:spPr>
          <a:xfrm>
            <a:off x="539552" y="946310"/>
            <a:ext cx="8277412" cy="427647"/>
          </a:xfrm>
        </p:spPr>
        <p:txBody>
          <a:bodyPr>
            <a:normAutofit/>
          </a:bodyPr>
          <a:lstStyle/>
          <a:p>
            <a:pPr lvl="0">
              <a:spcBef>
                <a:spcPct val="20000"/>
              </a:spcBef>
            </a:pPr>
            <a:r>
              <a:rPr lang="tr-TR" altLang="tr-TR" sz="2200" dirty="0">
                <a:solidFill>
                  <a:srgbClr val="C00300"/>
                </a:solidFill>
                <a:latin typeface="+mn-lt"/>
                <a:cs typeface="Times New Roman" panose="02020603050405020304" pitchFamily="18" charset="0"/>
              </a:rPr>
              <a:t>Temel İlkeler</a:t>
            </a:r>
            <a:endParaRPr lang="tr-TR" sz="2200" dirty="0">
              <a:solidFill>
                <a:srgbClr val="C00300"/>
              </a:solidFill>
              <a:latin typeface="+mn-lt"/>
              <a:cs typeface="Times New Roman" panose="02020603050405020304" pitchFamily="18" charset="0"/>
            </a:endParaRPr>
          </a:p>
        </p:txBody>
      </p:sp>
      <p:graphicFrame>
        <p:nvGraphicFramePr>
          <p:cNvPr id="5" name="İçerik Yer Tutucusu 4">
            <a:extLst>
              <a:ext uri="{FF2B5EF4-FFF2-40B4-BE49-F238E27FC236}">
                <a16:creationId xmlns:a16="http://schemas.microsoft.com/office/drawing/2014/main" xmlns="" id="{BE7142F0-A51A-BD4A-9917-5F9E847140D4}"/>
              </a:ext>
            </a:extLst>
          </p:cNvPr>
          <p:cNvGraphicFramePr>
            <a:graphicFrameLocks/>
          </p:cNvGraphicFramePr>
          <p:nvPr>
            <p:extLst>
              <p:ext uri="{D42A27DB-BD31-4B8C-83A1-F6EECF244321}">
                <p14:modId xmlns:p14="http://schemas.microsoft.com/office/powerpoint/2010/main" val="947614986"/>
              </p:ext>
            </p:extLst>
          </p:nvPr>
        </p:nvGraphicFramePr>
        <p:xfrm>
          <a:off x="539552" y="1340768"/>
          <a:ext cx="814724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929934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xmlns="" id="{4C3C3005-2A82-B647-B7E9-D46C55CB8B4C}"/>
              </a:ext>
            </a:extLst>
          </p:cNvPr>
          <p:cNvSpPr>
            <a:spLocks noGrp="1" noChangeArrowheads="1"/>
          </p:cNvSpPr>
          <p:nvPr>
            <p:ph type="title" idx="4294967295"/>
          </p:nvPr>
        </p:nvSpPr>
        <p:spPr>
          <a:xfrm>
            <a:off x="866588" y="878345"/>
            <a:ext cx="8277412" cy="427647"/>
          </a:xfrm>
          <a:prstGeom prst="rect">
            <a:avLst/>
          </a:prstGeom>
        </p:spPr>
        <p:txBody>
          <a:bodyPr>
            <a:normAutofit/>
          </a:bodyPr>
          <a:lstStyle/>
          <a:p>
            <a:pPr algn="l" eaLnBrk="1" hangingPunct="1">
              <a:defRPr/>
            </a:pPr>
            <a:r>
              <a:rPr lang="tr-TR" altLang="tr-TR" b="1" dirty="0">
                <a:solidFill>
                  <a:srgbClr val="C00300"/>
                </a:solidFill>
                <a:latin typeface="+mn-lt"/>
                <a:cs typeface="Times New Roman" panose="02020603050405020304" pitchFamily="18" charset="0"/>
              </a:rPr>
              <a:t>İdarelerce Uyulması Gereken Kurallar</a:t>
            </a:r>
          </a:p>
        </p:txBody>
      </p:sp>
      <p:sp>
        <p:nvSpPr>
          <p:cNvPr id="60419" name="Rectangle 3">
            <a:extLst>
              <a:ext uri="{FF2B5EF4-FFF2-40B4-BE49-F238E27FC236}">
                <a16:creationId xmlns:a16="http://schemas.microsoft.com/office/drawing/2014/main" xmlns="" id="{F2861EC5-75A9-FC49-BD95-C868E96CB897}"/>
              </a:ext>
            </a:extLst>
          </p:cNvPr>
          <p:cNvSpPr>
            <a:spLocks noGrp="1" noChangeArrowheads="1"/>
          </p:cNvSpPr>
          <p:nvPr>
            <p:ph sz="quarter" idx="4294967295"/>
          </p:nvPr>
        </p:nvSpPr>
        <p:spPr>
          <a:xfrm>
            <a:off x="623844" y="1213503"/>
            <a:ext cx="7827948" cy="5161660"/>
          </a:xfrm>
          <a:prstGeom prst="rect">
            <a:avLst/>
          </a:prstGeom>
        </p:spPr>
        <p:txBody>
          <a:bodyPr/>
          <a:lstStyle/>
          <a:p>
            <a:pPr algn="just" eaLnBrk="1" hangingPunct="1">
              <a:lnSpc>
                <a:spcPct val="100000"/>
              </a:lnSpc>
              <a:spcBef>
                <a:spcPts val="0"/>
              </a:spcBef>
              <a:buClr>
                <a:srgbClr val="C00000"/>
              </a:buClr>
              <a:buFont typeface="Wingdings" panose="05000000000000000000" pitchFamily="2" charset="2"/>
              <a:buChar char="ü"/>
              <a:defRPr/>
            </a:pPr>
            <a:endParaRPr lang="tr-TR" altLang="tr-TR" sz="2200" dirty="0">
              <a:latin typeface="Times New Roman" panose="02020603050405020304" pitchFamily="18" charset="0"/>
              <a:cs typeface="Times New Roman" panose="02020603050405020304" pitchFamily="18" charset="0"/>
            </a:endParaRPr>
          </a:p>
          <a:p>
            <a:pPr algn="just">
              <a:lnSpc>
                <a:spcPct val="100000"/>
              </a:lnSpc>
              <a:spcBef>
                <a:spcPts val="0"/>
              </a:spcBef>
              <a:buClr>
                <a:srgbClr val="C00000"/>
              </a:buClr>
              <a:buFont typeface="Wingdings" panose="05000000000000000000" pitchFamily="2" charset="2"/>
              <a:buChar char="ü"/>
              <a:defRPr/>
            </a:pPr>
            <a:r>
              <a:rPr lang="tr-TR" sz="2000" dirty="0">
                <a:latin typeface="+mn-lt"/>
                <a:cs typeface="Times New Roman" panose="02020603050405020304" pitchFamily="18" charset="0"/>
              </a:rPr>
              <a:t>Bu Kanuna göre yapılacak ihalelerde </a:t>
            </a:r>
            <a:r>
              <a:rPr lang="tr-TR" sz="2000" b="1" dirty="0">
                <a:solidFill>
                  <a:srgbClr val="FF0000"/>
                </a:solidFill>
                <a:latin typeface="+mn-lt"/>
                <a:cs typeface="Times New Roman" panose="02020603050405020304" pitchFamily="18" charset="0"/>
              </a:rPr>
              <a:t>açık ihale usulü </a:t>
            </a:r>
            <a:r>
              <a:rPr lang="tr-TR" sz="2000" dirty="0">
                <a:latin typeface="+mn-lt"/>
                <a:cs typeface="Times New Roman" panose="02020603050405020304" pitchFamily="18" charset="0"/>
              </a:rPr>
              <a:t>ve </a:t>
            </a:r>
            <a:r>
              <a:rPr lang="tr-TR" sz="2000" b="1" dirty="0">
                <a:solidFill>
                  <a:srgbClr val="FF0000"/>
                </a:solidFill>
                <a:latin typeface="+mn-lt"/>
                <a:cs typeface="Times New Roman" panose="02020603050405020304" pitchFamily="18" charset="0"/>
              </a:rPr>
              <a:t>belli istekliler arasında ihale usulü</a:t>
            </a:r>
            <a:r>
              <a:rPr lang="tr-TR" sz="2000" dirty="0">
                <a:latin typeface="+mn-lt"/>
                <a:cs typeface="Times New Roman" panose="02020603050405020304" pitchFamily="18" charset="0"/>
              </a:rPr>
              <a:t> temel usullerdir. Diğer ihale usulleri Kanunda belirtilen özel hallerde kullanılabilir. </a:t>
            </a:r>
          </a:p>
          <a:p>
            <a:pPr marL="0" indent="0" algn="just">
              <a:lnSpc>
                <a:spcPct val="100000"/>
              </a:lnSpc>
              <a:spcBef>
                <a:spcPts val="0"/>
              </a:spcBef>
              <a:buClr>
                <a:srgbClr val="C00000"/>
              </a:buClr>
              <a:buNone/>
              <a:defRPr/>
            </a:pPr>
            <a:endParaRPr lang="tr-TR" altLang="tr-TR" sz="2000" dirty="0">
              <a:latin typeface="+mn-lt"/>
              <a:cs typeface="Times New Roman" panose="02020603050405020304" pitchFamily="18" charset="0"/>
            </a:endParaRPr>
          </a:p>
          <a:p>
            <a:pPr algn="just" eaLnBrk="1" hangingPunct="1">
              <a:lnSpc>
                <a:spcPct val="100000"/>
              </a:lnSpc>
              <a:spcBef>
                <a:spcPts val="0"/>
              </a:spcBef>
              <a:buClr>
                <a:srgbClr val="C00000"/>
              </a:buClr>
              <a:buFont typeface="Wingdings" panose="05000000000000000000" pitchFamily="2" charset="2"/>
              <a:buChar char="ü"/>
              <a:defRPr/>
            </a:pPr>
            <a:r>
              <a:rPr lang="tr-TR" altLang="tr-TR" sz="2000" dirty="0">
                <a:latin typeface="+mn-lt"/>
                <a:cs typeface="Times New Roman" panose="02020603050405020304" pitchFamily="18" charset="0"/>
              </a:rPr>
              <a:t>Aralarında kabul edilebilir, doğal bir bağlantı olmadığı sürece mal alımı, hizmet alımı ve yapım işleri bir arada ihale edilemez.	</a:t>
            </a:r>
          </a:p>
          <a:p>
            <a:pPr marL="0" indent="0" algn="just" eaLnBrk="1" hangingPunct="1">
              <a:lnSpc>
                <a:spcPct val="100000"/>
              </a:lnSpc>
              <a:spcBef>
                <a:spcPts val="0"/>
              </a:spcBef>
              <a:buClr>
                <a:srgbClr val="C00000"/>
              </a:buClr>
              <a:buNone/>
              <a:defRPr/>
            </a:pPr>
            <a:endParaRPr lang="tr-TR" altLang="tr-TR" sz="2000" dirty="0">
              <a:latin typeface="+mn-lt"/>
              <a:cs typeface="Times New Roman" panose="02020603050405020304" pitchFamily="18" charset="0"/>
            </a:endParaRPr>
          </a:p>
          <a:p>
            <a:pPr algn="just" eaLnBrk="1" hangingPunct="1">
              <a:lnSpc>
                <a:spcPct val="100000"/>
              </a:lnSpc>
              <a:spcBef>
                <a:spcPts val="0"/>
              </a:spcBef>
              <a:buClr>
                <a:srgbClr val="C00000"/>
              </a:buClr>
              <a:buFont typeface="Wingdings" panose="05000000000000000000" pitchFamily="2" charset="2"/>
              <a:buChar char="ü"/>
              <a:defRPr/>
            </a:pPr>
            <a:r>
              <a:rPr lang="tr-TR" altLang="tr-TR" sz="2000" dirty="0">
                <a:latin typeface="+mn-lt"/>
                <a:cs typeface="Times New Roman" panose="02020603050405020304" pitchFamily="18" charset="0"/>
              </a:rPr>
              <a:t>Eşik değerlerin altında kalmak amacıyla mal alımları, hizmet alımları ve yapım işleri kısımlara bölünemez</a:t>
            </a:r>
          </a:p>
          <a:p>
            <a:pPr marL="0" indent="0" algn="just" eaLnBrk="1" hangingPunct="1">
              <a:lnSpc>
                <a:spcPct val="100000"/>
              </a:lnSpc>
              <a:spcBef>
                <a:spcPts val="0"/>
              </a:spcBef>
              <a:buClr>
                <a:srgbClr val="C00000"/>
              </a:buClr>
              <a:buNone/>
              <a:defRPr/>
            </a:pPr>
            <a:endParaRPr lang="tr-TR" altLang="tr-TR" sz="2000" dirty="0">
              <a:latin typeface="+mn-lt"/>
              <a:cs typeface="Times New Roman" panose="02020603050405020304" pitchFamily="18" charset="0"/>
            </a:endParaRPr>
          </a:p>
          <a:p>
            <a:pPr algn="just">
              <a:lnSpc>
                <a:spcPct val="100000"/>
              </a:lnSpc>
              <a:spcBef>
                <a:spcPts val="0"/>
              </a:spcBef>
              <a:buClr>
                <a:srgbClr val="C00000"/>
              </a:buClr>
              <a:buFont typeface="Wingdings" panose="05000000000000000000" pitchFamily="2" charset="2"/>
              <a:buChar char="ü"/>
              <a:defRPr/>
            </a:pPr>
            <a:r>
              <a:rPr lang="tr-TR" altLang="tr-TR" sz="2000" dirty="0">
                <a:latin typeface="+mn-lt"/>
                <a:cs typeface="Times New Roman" panose="02020603050405020304" pitchFamily="18" charset="0"/>
              </a:rPr>
              <a:t>Ödeneği bulunmayan hiçbir iş için ihaleye çıkılamaz. </a:t>
            </a:r>
          </a:p>
          <a:p>
            <a:pPr marL="0" indent="0" algn="just">
              <a:lnSpc>
                <a:spcPct val="100000"/>
              </a:lnSpc>
              <a:spcBef>
                <a:spcPts val="0"/>
              </a:spcBef>
              <a:buClr>
                <a:srgbClr val="C00000"/>
              </a:buClr>
              <a:buNone/>
              <a:defRPr/>
            </a:pPr>
            <a:endParaRPr lang="tr-TR" altLang="tr-TR" sz="2000" dirty="0">
              <a:latin typeface="+mn-lt"/>
              <a:cs typeface="Times New Roman" panose="02020603050405020304" pitchFamily="18" charset="0"/>
            </a:endParaRPr>
          </a:p>
          <a:p>
            <a:pPr algn="just">
              <a:lnSpc>
                <a:spcPct val="100000"/>
              </a:lnSpc>
              <a:spcBef>
                <a:spcPts val="0"/>
              </a:spcBef>
              <a:buClr>
                <a:srgbClr val="C00000"/>
              </a:buClr>
              <a:buFont typeface="Wingdings" panose="05000000000000000000" pitchFamily="2" charset="2"/>
              <a:buChar char="ü"/>
              <a:defRPr/>
            </a:pPr>
            <a:r>
              <a:rPr lang="tr-TR" altLang="tr-TR" sz="2000" dirty="0">
                <a:latin typeface="+mn-lt"/>
                <a:cs typeface="Times New Roman" panose="02020603050405020304" pitchFamily="18" charset="0"/>
              </a:rPr>
              <a:t>İhaleler zamanında yapılır, birden fazla yılı kapsayan ve yatırım niteliğinde olan işlerde ihale yılın ilk dokuz ayında sonuçlandırılır.</a:t>
            </a:r>
          </a:p>
          <a:p>
            <a:pPr algn="just">
              <a:lnSpc>
                <a:spcPct val="100000"/>
              </a:lnSpc>
              <a:spcBef>
                <a:spcPts val="0"/>
              </a:spcBef>
              <a:buClr>
                <a:srgbClr val="C00000"/>
              </a:buClr>
              <a:buFont typeface="Wingdings" panose="05000000000000000000" pitchFamily="2" charset="2"/>
              <a:buChar char="ü"/>
              <a:defRPr/>
            </a:pPr>
            <a:endParaRPr lang="tr-TR" altLang="tr-TR" sz="2000" dirty="0">
              <a:latin typeface="+mn-lt"/>
              <a:cs typeface="Times New Roman" panose="02020603050405020304" pitchFamily="18" charset="0"/>
            </a:endParaRPr>
          </a:p>
          <a:p>
            <a:pPr algn="just">
              <a:lnSpc>
                <a:spcPct val="100000"/>
              </a:lnSpc>
              <a:spcBef>
                <a:spcPts val="0"/>
              </a:spcBef>
              <a:buClr>
                <a:srgbClr val="C00000"/>
              </a:buClr>
              <a:buFont typeface="Wingdings" panose="05000000000000000000" pitchFamily="2" charset="2"/>
              <a:buChar char="ü"/>
              <a:defRPr/>
            </a:pPr>
            <a:endParaRPr lang="tr-TR" altLang="tr-TR" sz="2000" dirty="0">
              <a:latin typeface="+mn-lt"/>
              <a:cs typeface="Times New Roman" panose="02020603050405020304" pitchFamily="18" charset="0"/>
            </a:endParaRPr>
          </a:p>
          <a:p>
            <a:pPr algn="just" eaLnBrk="1" hangingPunct="1">
              <a:lnSpc>
                <a:spcPct val="100000"/>
              </a:lnSpc>
              <a:spcBef>
                <a:spcPts val="0"/>
              </a:spcBef>
              <a:buClr>
                <a:srgbClr val="C00000"/>
              </a:buClr>
              <a:buFont typeface="Wingdings" panose="05000000000000000000" pitchFamily="2" charset="2"/>
              <a:buChar char="ü"/>
              <a:defRPr/>
            </a:pPr>
            <a:endParaRPr lang="tr-TR" altLang="tr-TR" sz="2000" dirty="0">
              <a:latin typeface="+mn-lt"/>
              <a:cs typeface="Times New Roman" panose="02020603050405020304" pitchFamily="18" charset="0"/>
            </a:endParaRPr>
          </a:p>
        </p:txBody>
      </p:sp>
    </p:spTree>
    <p:extLst>
      <p:ext uri="{BB962C8B-B14F-4D97-AF65-F5344CB8AC3E}">
        <p14:creationId xmlns:p14="http://schemas.microsoft.com/office/powerpoint/2010/main" val="389040095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492274-C475-0F49-AFEE-1C7DB37EC480}"/>
              </a:ext>
            </a:extLst>
          </p:cNvPr>
          <p:cNvSpPr>
            <a:spLocks noGrp="1"/>
          </p:cNvSpPr>
          <p:nvPr>
            <p:ph type="title"/>
          </p:nvPr>
        </p:nvSpPr>
        <p:spPr/>
        <p:txBody>
          <a:bodyPr>
            <a:normAutofit/>
          </a:bodyPr>
          <a:lstStyle/>
          <a:p>
            <a:pPr lvl="0">
              <a:spcBef>
                <a:spcPct val="20000"/>
              </a:spcBef>
            </a:pPr>
            <a:r>
              <a:rPr lang="tr-TR" altLang="tr-TR" sz="2200" dirty="0">
                <a:solidFill>
                  <a:srgbClr val="C00300"/>
                </a:solidFill>
                <a:latin typeface="+mn-lt"/>
                <a:cs typeface="Times New Roman" panose="02020603050405020304" pitchFamily="18" charset="0"/>
              </a:rPr>
              <a:t>İhtiyacın Karşılanma Yolları</a:t>
            </a:r>
            <a:endParaRPr lang="tr-TR" sz="2200" dirty="0">
              <a:solidFill>
                <a:srgbClr val="C00300"/>
              </a:solidFill>
              <a:latin typeface="+mn-lt"/>
              <a:cs typeface="Times New Roman" panose="02020603050405020304" pitchFamily="18" charset="0"/>
            </a:endParaRPr>
          </a:p>
        </p:txBody>
      </p:sp>
      <p:sp>
        <p:nvSpPr>
          <p:cNvPr id="9" name="Rectangle 3">
            <a:extLst>
              <a:ext uri="{FF2B5EF4-FFF2-40B4-BE49-F238E27FC236}">
                <a16:creationId xmlns:a16="http://schemas.microsoft.com/office/drawing/2014/main" xmlns="" id="{87149152-9026-AD44-BB57-6A5F139BE88B}"/>
              </a:ext>
            </a:extLst>
          </p:cNvPr>
          <p:cNvSpPr txBox="1">
            <a:spLocks noChangeArrowheads="1"/>
          </p:cNvSpPr>
          <p:nvPr/>
        </p:nvSpPr>
        <p:spPr>
          <a:xfrm>
            <a:off x="866588" y="1842936"/>
            <a:ext cx="8280400" cy="3874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buClr>
                <a:schemeClr val="tx1"/>
              </a:buClr>
              <a:buFont typeface="+mj-lt"/>
              <a:buAutoNum type="arabicPeriod"/>
              <a:defRPr/>
            </a:pPr>
            <a:r>
              <a:rPr lang="tr-TR" altLang="tr-TR" sz="2000" b="1" dirty="0">
                <a:latin typeface="Times New Roman" panose="02020603050405020304" pitchFamily="18" charset="0"/>
                <a:cs typeface="Times New Roman" panose="02020603050405020304" pitchFamily="18" charset="0"/>
              </a:rPr>
              <a:t>İhale </a:t>
            </a:r>
          </a:p>
          <a:p>
            <a:pPr lvl="1">
              <a:lnSpc>
                <a:spcPct val="150000"/>
              </a:lnSpc>
              <a:buClr>
                <a:srgbClr val="C00000"/>
              </a:buClr>
              <a:buFont typeface="Wingdings" panose="05000000000000000000" pitchFamily="2" charset="2"/>
              <a:buChar char="ü"/>
              <a:defRPr/>
            </a:pPr>
            <a:r>
              <a:rPr lang="tr-TR" altLang="tr-TR" sz="2000" dirty="0">
                <a:latin typeface="Times New Roman" panose="02020603050405020304" pitchFamily="18" charset="0"/>
                <a:cs typeface="Times New Roman" panose="02020603050405020304" pitchFamily="18" charset="0"/>
              </a:rPr>
              <a:t>Açık İhale</a:t>
            </a:r>
          </a:p>
          <a:p>
            <a:pPr lvl="1">
              <a:lnSpc>
                <a:spcPct val="150000"/>
              </a:lnSpc>
              <a:buClr>
                <a:srgbClr val="C00000"/>
              </a:buClr>
              <a:buFont typeface="Wingdings" panose="05000000000000000000" pitchFamily="2" charset="2"/>
              <a:buChar char="ü"/>
              <a:defRPr/>
            </a:pPr>
            <a:r>
              <a:rPr lang="tr-TR" altLang="tr-TR" sz="2000" dirty="0">
                <a:latin typeface="Times New Roman" panose="02020603050405020304" pitchFamily="18" charset="0"/>
                <a:cs typeface="Times New Roman" panose="02020603050405020304" pitchFamily="18" charset="0"/>
              </a:rPr>
              <a:t>Belli İstekliler arasında ihale</a:t>
            </a:r>
          </a:p>
          <a:p>
            <a:pPr lvl="1">
              <a:lnSpc>
                <a:spcPct val="150000"/>
              </a:lnSpc>
              <a:buClr>
                <a:srgbClr val="C00000"/>
              </a:buClr>
              <a:buFont typeface="Wingdings" panose="05000000000000000000" pitchFamily="2" charset="2"/>
              <a:buChar char="ü"/>
              <a:defRPr/>
            </a:pPr>
            <a:r>
              <a:rPr lang="tr-TR" altLang="tr-TR" sz="2000" dirty="0">
                <a:latin typeface="Times New Roman" panose="02020603050405020304" pitchFamily="18" charset="0"/>
                <a:cs typeface="Times New Roman" panose="02020603050405020304" pitchFamily="18" charset="0"/>
              </a:rPr>
              <a:t>Pazarlık (a, b, c, d, e, f)</a:t>
            </a:r>
          </a:p>
          <a:p>
            <a:pPr marL="457200" indent="-457200">
              <a:lnSpc>
                <a:spcPct val="150000"/>
              </a:lnSpc>
              <a:buClr>
                <a:schemeClr val="tx1"/>
              </a:buClr>
              <a:buFont typeface="+mj-lt"/>
              <a:buAutoNum type="arabicPeriod"/>
              <a:defRPr/>
            </a:pPr>
            <a:r>
              <a:rPr lang="tr-TR" altLang="tr-TR" sz="2000" b="1" dirty="0">
                <a:latin typeface="Times New Roman" panose="02020603050405020304" pitchFamily="18" charset="0"/>
                <a:cs typeface="Times New Roman" panose="02020603050405020304" pitchFamily="18" charset="0"/>
              </a:rPr>
              <a:t>Doğrudan temin</a:t>
            </a:r>
          </a:p>
          <a:p>
            <a:pPr marL="457200" indent="-457200">
              <a:lnSpc>
                <a:spcPct val="150000"/>
              </a:lnSpc>
              <a:buClr>
                <a:schemeClr val="tx1"/>
              </a:buClr>
              <a:buFont typeface="+mj-lt"/>
              <a:buAutoNum type="arabicPeriod"/>
              <a:defRPr/>
            </a:pPr>
            <a:r>
              <a:rPr lang="tr-TR" altLang="tr-TR" sz="2000" b="1" dirty="0">
                <a:latin typeface="Times New Roman" panose="02020603050405020304" pitchFamily="18" charset="0"/>
                <a:cs typeface="Times New Roman" panose="02020603050405020304" pitchFamily="18" charset="0"/>
              </a:rPr>
              <a:t>İstisna kapsamında alım</a:t>
            </a:r>
          </a:p>
        </p:txBody>
      </p:sp>
      <p:sp>
        <p:nvSpPr>
          <p:cNvPr id="7" name="Dikdörtgen 6">
            <a:extLst>
              <a:ext uri="{FF2B5EF4-FFF2-40B4-BE49-F238E27FC236}">
                <a16:creationId xmlns:a16="http://schemas.microsoft.com/office/drawing/2014/main" xmlns="" id="{C812842D-069D-3E4E-918F-9753B4750624}"/>
              </a:ext>
            </a:extLst>
          </p:cNvPr>
          <p:cNvSpPr/>
          <p:nvPr/>
        </p:nvSpPr>
        <p:spPr>
          <a:xfrm>
            <a:off x="5379641" y="1924753"/>
            <a:ext cx="2433680" cy="707886"/>
          </a:xfrm>
          <a:prstGeom prst="rect">
            <a:avLst/>
          </a:prstGeom>
          <a:solidFill>
            <a:srgbClr val="C00000"/>
          </a:solidFill>
          <a:ln>
            <a:noFill/>
          </a:ln>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pPr algn="ctr">
              <a:defRPr/>
            </a:pPr>
            <a:r>
              <a:rPr lang="fi-FI" altLang="tr-TR" sz="2000" dirty="0">
                <a:latin typeface="Times New Roman" panose="02020603050405020304" pitchFamily="18" charset="0"/>
                <a:cs typeface="Times New Roman" panose="02020603050405020304" pitchFamily="18" charset="0"/>
              </a:rPr>
              <a:t>Hangi yolu ne zaman </a:t>
            </a:r>
            <a:endParaRPr lang="tr-TR" altLang="tr-TR" sz="2000" dirty="0">
              <a:latin typeface="Times New Roman" panose="02020603050405020304" pitchFamily="18" charset="0"/>
              <a:cs typeface="Times New Roman" panose="02020603050405020304" pitchFamily="18" charset="0"/>
            </a:endParaRPr>
          </a:p>
          <a:p>
            <a:pPr algn="ctr">
              <a:defRPr/>
            </a:pPr>
            <a:r>
              <a:rPr lang="fi-FI" altLang="tr-TR" sz="2000" dirty="0">
                <a:latin typeface="Times New Roman" panose="02020603050405020304" pitchFamily="18" charset="0"/>
                <a:cs typeface="Times New Roman" panose="02020603050405020304" pitchFamily="18" charset="0"/>
              </a:rPr>
              <a:t>kullanmalıyız?</a:t>
            </a:r>
          </a:p>
        </p:txBody>
      </p:sp>
      <p:grpSp>
        <p:nvGrpSpPr>
          <p:cNvPr id="8" name="Grup 7"/>
          <p:cNvGrpSpPr/>
          <p:nvPr/>
        </p:nvGrpSpPr>
        <p:grpSpPr>
          <a:xfrm>
            <a:off x="4312587" y="3422342"/>
            <a:ext cx="4026688" cy="2224366"/>
            <a:chOff x="866588" y="2145743"/>
            <a:chExt cx="7556593" cy="4265613"/>
          </a:xfrm>
        </p:grpSpPr>
        <p:pic>
          <p:nvPicPr>
            <p:cNvPr id="10" name="Picture 6" descr="B001G25">
              <a:extLst>
                <a:ext uri="{FF2B5EF4-FFF2-40B4-BE49-F238E27FC236}">
                  <a16:creationId xmlns:a16="http://schemas.microsoft.com/office/drawing/2014/main" xmlns="" id="{51E6A0D6-021C-2A4A-B323-CDC8B6E66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588" y="2145743"/>
              <a:ext cx="3167062"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B001G26">
              <a:extLst>
                <a:ext uri="{FF2B5EF4-FFF2-40B4-BE49-F238E27FC236}">
                  <a16:creationId xmlns:a16="http://schemas.microsoft.com/office/drawing/2014/main" xmlns="" id="{483E447C-69DF-CE46-856F-5A4ABA1657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5294" y="2145744"/>
              <a:ext cx="3417887"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B001G24">
              <a:extLst>
                <a:ext uri="{FF2B5EF4-FFF2-40B4-BE49-F238E27FC236}">
                  <a16:creationId xmlns:a16="http://schemas.microsoft.com/office/drawing/2014/main" xmlns="" id="{3EA36439-C739-3442-BC0F-C0B63C4A8D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3663" y="4233306"/>
              <a:ext cx="3313112" cy="217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1950408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xmlns="" id="{87149152-9026-AD44-BB57-6A5F139BE88B}"/>
              </a:ext>
            </a:extLst>
          </p:cNvPr>
          <p:cNvSpPr txBox="1">
            <a:spLocks noChangeArrowheads="1"/>
          </p:cNvSpPr>
          <p:nvPr/>
        </p:nvSpPr>
        <p:spPr>
          <a:xfrm>
            <a:off x="869576" y="1632247"/>
            <a:ext cx="7708816" cy="46785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endParaRPr lang="tr-TR" altLang="tr-TR" sz="2200" b="1" dirty="0">
              <a:solidFill>
                <a:srgbClr val="C00300"/>
              </a:solidFill>
              <a:latin typeface="+mn-lt"/>
              <a:cs typeface="Times New Roman" panose="02020603050405020304" pitchFamily="18" charset="0"/>
            </a:endParaRPr>
          </a:p>
          <a:p>
            <a:pPr marL="0" indent="0">
              <a:lnSpc>
                <a:spcPct val="100000"/>
              </a:lnSpc>
              <a:spcBef>
                <a:spcPts val="0"/>
              </a:spcBef>
              <a:buNone/>
              <a:defRPr/>
            </a:pPr>
            <a:r>
              <a:rPr lang="tr-TR" altLang="tr-TR" sz="2000" b="1" dirty="0">
                <a:solidFill>
                  <a:srgbClr val="FF0000"/>
                </a:solidFill>
                <a:latin typeface="+mn-lt"/>
                <a:cs typeface="Times New Roman" panose="02020603050405020304" pitchFamily="18" charset="0"/>
              </a:rPr>
              <a:t>Açık İhale Usulü:</a:t>
            </a:r>
          </a:p>
          <a:p>
            <a:pPr marL="0" indent="0">
              <a:lnSpc>
                <a:spcPct val="100000"/>
              </a:lnSpc>
              <a:spcBef>
                <a:spcPts val="0"/>
              </a:spcBef>
              <a:buNone/>
              <a:defRPr/>
            </a:pPr>
            <a:endParaRPr lang="tr-TR" altLang="tr-TR" sz="2000" dirty="0">
              <a:solidFill>
                <a:srgbClr val="C00300"/>
              </a:solidFill>
              <a:latin typeface="+mn-lt"/>
              <a:cs typeface="Times New Roman" panose="02020603050405020304" pitchFamily="18" charset="0"/>
            </a:endParaRPr>
          </a:p>
          <a:p>
            <a:pPr>
              <a:lnSpc>
                <a:spcPct val="100000"/>
              </a:lnSpc>
              <a:spcBef>
                <a:spcPts val="0"/>
              </a:spcBef>
              <a:buClr>
                <a:srgbClr val="C00000"/>
              </a:buClr>
              <a:buFont typeface="Wingdings" panose="05000000000000000000" pitchFamily="2" charset="2"/>
              <a:buChar char="ü"/>
              <a:defRPr/>
            </a:pPr>
            <a:r>
              <a:rPr lang="tr-TR" altLang="tr-TR" sz="2000" dirty="0">
                <a:latin typeface="+mn-lt"/>
                <a:cs typeface="Times New Roman" panose="02020603050405020304" pitchFamily="18" charset="0"/>
              </a:rPr>
              <a:t>Bütün isteklilerin teklif verebildiği usuldür.</a:t>
            </a:r>
          </a:p>
          <a:p>
            <a:pPr marL="0" indent="0">
              <a:lnSpc>
                <a:spcPct val="100000"/>
              </a:lnSpc>
              <a:spcBef>
                <a:spcPts val="0"/>
              </a:spcBef>
              <a:buClr>
                <a:srgbClr val="C00000"/>
              </a:buClr>
              <a:buNone/>
              <a:defRPr/>
            </a:pPr>
            <a:endParaRPr lang="tr-TR" altLang="tr-TR" sz="2000" b="1" dirty="0">
              <a:latin typeface="+mn-lt"/>
              <a:cs typeface="Times New Roman" panose="02020603050405020304" pitchFamily="18" charset="0"/>
            </a:endParaRPr>
          </a:p>
          <a:p>
            <a:pPr>
              <a:lnSpc>
                <a:spcPct val="100000"/>
              </a:lnSpc>
              <a:spcBef>
                <a:spcPts val="0"/>
              </a:spcBef>
              <a:buClr>
                <a:srgbClr val="C00000"/>
              </a:buClr>
              <a:buFont typeface="Wingdings" panose="05000000000000000000" pitchFamily="2" charset="2"/>
              <a:buChar char="ü"/>
              <a:defRPr/>
            </a:pPr>
            <a:r>
              <a:rPr lang="tr-TR" altLang="tr-TR" sz="2000" dirty="0">
                <a:latin typeface="+mn-lt"/>
                <a:cs typeface="Times New Roman" panose="02020603050405020304" pitchFamily="18" charset="0"/>
              </a:rPr>
              <a:t>Tek bir isteklinin teklif vermesi durumunda da ihale gerçekleştirilebilir.</a:t>
            </a:r>
          </a:p>
          <a:p>
            <a:pPr>
              <a:lnSpc>
                <a:spcPct val="100000"/>
              </a:lnSpc>
              <a:spcBef>
                <a:spcPts val="0"/>
              </a:spcBef>
              <a:buClr>
                <a:srgbClr val="C00000"/>
              </a:buClr>
              <a:buFont typeface="Wingdings" panose="05000000000000000000" pitchFamily="2" charset="2"/>
              <a:buChar char="ü"/>
              <a:defRPr/>
            </a:pPr>
            <a:endParaRPr lang="tr-TR" altLang="tr-TR" sz="2000" dirty="0">
              <a:latin typeface="+mn-lt"/>
              <a:cs typeface="Times New Roman" panose="02020603050405020304" pitchFamily="18" charset="0"/>
            </a:endParaRPr>
          </a:p>
          <a:p>
            <a:pPr>
              <a:lnSpc>
                <a:spcPct val="100000"/>
              </a:lnSpc>
              <a:spcBef>
                <a:spcPts val="0"/>
              </a:spcBef>
              <a:buClr>
                <a:srgbClr val="C00000"/>
              </a:buClr>
              <a:buFont typeface="Wingdings" panose="05000000000000000000" pitchFamily="2" charset="2"/>
              <a:buChar char="ü"/>
              <a:defRPr/>
            </a:pPr>
            <a:endParaRPr lang="tr-TR" altLang="tr-TR" sz="2000" dirty="0">
              <a:latin typeface="+mn-lt"/>
              <a:cs typeface="Times New Roman" panose="02020603050405020304" pitchFamily="18" charset="0"/>
            </a:endParaRPr>
          </a:p>
          <a:p>
            <a:pPr marL="0" indent="0" algn="just">
              <a:lnSpc>
                <a:spcPct val="100000"/>
              </a:lnSpc>
              <a:spcBef>
                <a:spcPts val="0"/>
              </a:spcBef>
              <a:buNone/>
              <a:defRPr/>
            </a:pPr>
            <a:r>
              <a:rPr lang="tr-TR" altLang="tr-TR" sz="2000" b="1" dirty="0">
                <a:solidFill>
                  <a:srgbClr val="FF0000"/>
                </a:solidFill>
                <a:latin typeface="+mn-lt"/>
                <a:cs typeface="Times New Roman" panose="02020603050405020304" pitchFamily="18" charset="0"/>
              </a:rPr>
              <a:t>Belli İstekliler Arasında İhale Usulü:</a:t>
            </a:r>
          </a:p>
          <a:p>
            <a:pPr marL="0" indent="0" algn="just">
              <a:lnSpc>
                <a:spcPct val="100000"/>
              </a:lnSpc>
              <a:spcBef>
                <a:spcPts val="0"/>
              </a:spcBef>
              <a:buNone/>
              <a:defRPr/>
            </a:pPr>
            <a:endParaRPr lang="tr-TR" altLang="tr-TR" sz="2000" dirty="0">
              <a:solidFill>
                <a:srgbClr val="C00000"/>
              </a:solidFill>
              <a:latin typeface="+mn-lt"/>
              <a:cs typeface="Times New Roman" panose="02020603050405020304" pitchFamily="18" charset="0"/>
            </a:endParaRPr>
          </a:p>
          <a:p>
            <a:pPr algn="just">
              <a:lnSpc>
                <a:spcPct val="150000"/>
              </a:lnSpc>
              <a:spcBef>
                <a:spcPts val="0"/>
              </a:spcBef>
              <a:buClr>
                <a:srgbClr val="C00000"/>
              </a:buClr>
              <a:buFont typeface="Wingdings" panose="05000000000000000000" pitchFamily="2" charset="2"/>
              <a:buChar char="ü"/>
              <a:defRPr/>
            </a:pPr>
            <a:r>
              <a:rPr lang="tr-TR" altLang="tr-TR" sz="2000" dirty="0">
                <a:latin typeface="+mn-lt"/>
                <a:cs typeface="Times New Roman" panose="02020603050405020304" pitchFamily="18" charset="0"/>
              </a:rPr>
              <a:t>Yapılacak ön yeterlik değerlendirmesi sonucunda idarece davet edilen isteklilerin teklif verebildiği usuldür.</a:t>
            </a:r>
          </a:p>
        </p:txBody>
      </p:sp>
      <p:sp>
        <p:nvSpPr>
          <p:cNvPr id="6" name="Unvan 1">
            <a:extLst>
              <a:ext uri="{FF2B5EF4-FFF2-40B4-BE49-F238E27FC236}">
                <a16:creationId xmlns:a16="http://schemas.microsoft.com/office/drawing/2014/main" xmlns="" id="{E4492274-C475-0F49-AFEE-1C7DB37EC480}"/>
              </a:ext>
            </a:extLst>
          </p:cNvPr>
          <p:cNvSpPr>
            <a:spLocks noGrp="1"/>
          </p:cNvSpPr>
          <p:nvPr>
            <p:ph type="title"/>
          </p:nvPr>
        </p:nvSpPr>
        <p:spPr>
          <a:xfrm>
            <a:off x="866588" y="1044248"/>
            <a:ext cx="8277412" cy="427647"/>
          </a:xfrm>
        </p:spPr>
        <p:txBody>
          <a:bodyPr>
            <a:normAutofit/>
          </a:bodyPr>
          <a:lstStyle/>
          <a:p>
            <a:pPr lvl="0">
              <a:spcBef>
                <a:spcPct val="20000"/>
              </a:spcBef>
            </a:pPr>
            <a:r>
              <a:rPr lang="tr-TR" altLang="tr-TR" sz="2200" dirty="0">
                <a:solidFill>
                  <a:srgbClr val="C00300"/>
                </a:solidFill>
                <a:latin typeface="+mn-lt"/>
                <a:cs typeface="Times New Roman" panose="02020603050405020304" pitchFamily="18" charset="0"/>
              </a:rPr>
              <a:t>İhale Usulleri</a:t>
            </a:r>
            <a:endParaRPr lang="tr-TR" sz="2200" dirty="0">
              <a:solidFill>
                <a:srgbClr val="C00300"/>
              </a:solidFill>
              <a:latin typeface="+mn-lt"/>
              <a:cs typeface="Times New Roman" panose="02020603050405020304" pitchFamily="18" charset="0"/>
            </a:endParaRPr>
          </a:p>
        </p:txBody>
      </p:sp>
    </p:spTree>
    <p:extLst>
      <p:ext uri="{BB962C8B-B14F-4D97-AF65-F5344CB8AC3E}">
        <p14:creationId xmlns:p14="http://schemas.microsoft.com/office/powerpoint/2010/main" val="3041721827"/>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492274-C475-0F49-AFEE-1C7DB37EC480}"/>
              </a:ext>
            </a:extLst>
          </p:cNvPr>
          <p:cNvSpPr>
            <a:spLocks noGrp="1"/>
          </p:cNvSpPr>
          <p:nvPr>
            <p:ph type="title" idx="4294967295"/>
          </p:nvPr>
        </p:nvSpPr>
        <p:spPr>
          <a:xfrm>
            <a:off x="568171" y="744123"/>
            <a:ext cx="8437210" cy="427647"/>
          </a:xfrm>
          <a:prstGeom prst="rect">
            <a:avLst/>
          </a:prstGeom>
        </p:spPr>
        <p:txBody>
          <a:bodyPr/>
          <a:lstStyle/>
          <a:p>
            <a:pPr lvl="0" algn="l">
              <a:spcBef>
                <a:spcPct val="20000"/>
              </a:spcBef>
            </a:pPr>
            <a:r>
              <a:rPr lang="tr-TR" altLang="tr-TR" sz="1800" dirty="0">
                <a:solidFill>
                  <a:srgbClr val="C00000"/>
                </a:solidFill>
                <a:latin typeface="Times New Roman" panose="02020603050405020304" pitchFamily="18" charset="0"/>
                <a:cs typeface="Times New Roman" panose="02020603050405020304" pitchFamily="18" charset="0"/>
              </a:rPr>
              <a:t> </a:t>
            </a:r>
            <a:r>
              <a:rPr lang="tr-TR" altLang="tr-TR" dirty="0">
                <a:solidFill>
                  <a:srgbClr val="C00300"/>
                </a:solidFill>
                <a:cs typeface="Times New Roman" panose="02020603050405020304" pitchFamily="18" charset="0"/>
              </a:rPr>
              <a:t>İhale Usulleri</a:t>
            </a:r>
            <a:endParaRPr lang="tr-TR" dirty="0">
              <a:solidFill>
                <a:srgbClr val="C00000"/>
              </a:solidFill>
              <a:latin typeface="+mn-lt"/>
              <a:cs typeface="Times New Roman" panose="02020603050405020304" pitchFamily="18" charset="0"/>
            </a:endParaRPr>
          </a:p>
        </p:txBody>
      </p:sp>
      <p:graphicFrame>
        <p:nvGraphicFramePr>
          <p:cNvPr id="5" name="5 Diyagram">
            <a:extLst>
              <a:ext uri="{FF2B5EF4-FFF2-40B4-BE49-F238E27FC236}">
                <a16:creationId xmlns:a16="http://schemas.microsoft.com/office/drawing/2014/main" xmlns="" id="{2C519CB8-5D5E-3045-AD3B-54C01EAC4094}"/>
              </a:ext>
            </a:extLst>
          </p:cNvPr>
          <p:cNvGraphicFramePr/>
          <p:nvPr>
            <p:extLst>
              <p:ext uri="{D42A27DB-BD31-4B8C-83A1-F6EECF244321}">
                <p14:modId xmlns:p14="http://schemas.microsoft.com/office/powerpoint/2010/main" val="3715863839"/>
              </p:ext>
            </p:extLst>
          </p:nvPr>
        </p:nvGraphicFramePr>
        <p:xfrm>
          <a:off x="727969" y="1808532"/>
          <a:ext cx="3941685" cy="3438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5 Diyagram">
            <a:extLst>
              <a:ext uri="{FF2B5EF4-FFF2-40B4-BE49-F238E27FC236}">
                <a16:creationId xmlns:a16="http://schemas.microsoft.com/office/drawing/2014/main" xmlns="" id="{2C519CB8-5D5E-3045-AD3B-54C01EAC4094}"/>
              </a:ext>
            </a:extLst>
          </p:cNvPr>
          <p:cNvGraphicFramePr/>
          <p:nvPr>
            <p:extLst>
              <p:ext uri="{D42A27DB-BD31-4B8C-83A1-F6EECF244321}">
                <p14:modId xmlns:p14="http://schemas.microsoft.com/office/powerpoint/2010/main" val="4241533831"/>
              </p:ext>
            </p:extLst>
          </p:nvPr>
        </p:nvGraphicFramePr>
        <p:xfrm>
          <a:off x="5009760" y="1824769"/>
          <a:ext cx="3699234" cy="34219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8" name="Unvan 1">
            <a:extLst>
              <a:ext uri="{FF2B5EF4-FFF2-40B4-BE49-F238E27FC236}">
                <a16:creationId xmlns:a16="http://schemas.microsoft.com/office/drawing/2014/main" xmlns="" id="{E4492274-C475-0F49-AFEE-1C7DB37EC480}"/>
              </a:ext>
            </a:extLst>
          </p:cNvPr>
          <p:cNvSpPr txBox="1">
            <a:spLocks/>
          </p:cNvSpPr>
          <p:nvPr/>
        </p:nvSpPr>
        <p:spPr>
          <a:xfrm>
            <a:off x="568171" y="1221694"/>
            <a:ext cx="8376687" cy="427647"/>
          </a:xfrm>
          <a:prstGeom prst="rect">
            <a:avLst/>
          </a:prstGeom>
        </p:spPr>
        <p:txBody>
          <a:bodyPr/>
          <a:lstStyle>
            <a:lvl1pPr algn="ctr" defTabSz="914400" rtl="0" eaLnBrk="1" latinLnBrk="0" hangingPunct="1">
              <a:lnSpc>
                <a:spcPct val="90000"/>
              </a:lnSpc>
              <a:spcBef>
                <a:spcPct val="0"/>
              </a:spcBef>
              <a:buNone/>
              <a:defRPr sz="2200" b="1" kern="1200">
                <a:solidFill>
                  <a:schemeClr val="bg1"/>
                </a:solidFill>
                <a:latin typeface="Arial" panose="020B0604020202020204" pitchFamily="34" charset="0"/>
                <a:ea typeface="+mj-ea"/>
                <a:cs typeface="Arial" panose="020B0604020202020204" pitchFamily="34" charset="0"/>
              </a:defRPr>
            </a:lvl1pPr>
          </a:lstStyle>
          <a:p>
            <a:pPr algn="l">
              <a:spcBef>
                <a:spcPct val="20000"/>
              </a:spcBef>
            </a:pPr>
            <a:r>
              <a:rPr lang="tr-TR" sz="1800" dirty="0">
                <a:solidFill>
                  <a:srgbClr val="C00000"/>
                </a:solidFill>
                <a:latin typeface="Times New Roman" panose="02020603050405020304" pitchFamily="18" charset="0"/>
                <a:cs typeface="Times New Roman" panose="02020603050405020304" pitchFamily="18" charset="0"/>
              </a:rPr>
              <a:t> </a:t>
            </a:r>
            <a:r>
              <a:rPr lang="tr-TR" sz="2000" dirty="0">
                <a:solidFill>
                  <a:srgbClr val="C00300"/>
                </a:solidFill>
                <a:cs typeface="Times New Roman" panose="02020603050405020304" pitchFamily="18" charset="0"/>
              </a:rPr>
              <a:t>Pazarlık Usulü:</a:t>
            </a:r>
          </a:p>
        </p:txBody>
      </p:sp>
      <p:grpSp>
        <p:nvGrpSpPr>
          <p:cNvPr id="19" name="Grup 18"/>
          <p:cNvGrpSpPr/>
          <p:nvPr/>
        </p:nvGrpSpPr>
        <p:grpSpPr>
          <a:xfrm>
            <a:off x="1269506" y="5906305"/>
            <a:ext cx="2929631" cy="325688"/>
            <a:chOff x="3906" y="2184063"/>
            <a:chExt cx="3999922" cy="1038531"/>
          </a:xfrm>
        </p:grpSpPr>
        <p:sp>
          <p:nvSpPr>
            <p:cNvPr id="20" name="Yuvarlatılmış Dikdörtgen 19"/>
            <p:cNvSpPr/>
            <p:nvPr/>
          </p:nvSpPr>
          <p:spPr>
            <a:xfrm>
              <a:off x="3906" y="2184063"/>
              <a:ext cx="3999922" cy="1038531"/>
            </a:xfrm>
            <a:prstGeom prst="roundRect">
              <a:avLst/>
            </a:prstGeom>
            <a:solidFill>
              <a:schemeClr val="accent2">
                <a:lumMod val="75000"/>
              </a:schemeClr>
            </a:solidFill>
          </p:spPr>
          <p:style>
            <a:lnRef idx="2">
              <a:schemeClr val="lt1">
                <a:hueOff val="0"/>
                <a:satOff val="0"/>
                <a:lumOff val="0"/>
                <a:alphaOff val="0"/>
              </a:schemeClr>
            </a:lnRef>
            <a:fillRef idx="1">
              <a:scrgbClr r="0" g="0" b="0"/>
            </a:fillRef>
            <a:effectRef idx="0">
              <a:schemeClr val="accent1">
                <a:shade val="80000"/>
                <a:hueOff val="349283"/>
                <a:satOff val="-6256"/>
                <a:lumOff val="26585"/>
                <a:alphaOff val="0"/>
              </a:schemeClr>
            </a:effectRef>
            <a:fontRef idx="minor">
              <a:schemeClr val="lt1"/>
            </a:fontRef>
          </p:style>
        </p:sp>
        <p:sp>
          <p:nvSpPr>
            <p:cNvPr id="21" name="Yuvarlatılmış Dikdörtgen 4"/>
            <p:cNvSpPr txBox="1"/>
            <p:nvPr/>
          </p:nvSpPr>
          <p:spPr>
            <a:xfrm>
              <a:off x="54603" y="2234760"/>
              <a:ext cx="3898528" cy="937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tr-TR" sz="2000" kern="1200" dirty="0">
                  <a:latin typeface="+mn-lt"/>
                  <a:cs typeface="Times New Roman" panose="02020603050405020304" pitchFamily="18" charset="0"/>
                </a:rPr>
                <a:t>Elektronik İhale Zorunlu</a:t>
              </a:r>
              <a:endParaRPr lang="tr-TR" sz="2200" kern="1200" dirty="0">
                <a:latin typeface="Times New Roman" panose="02020603050405020304" pitchFamily="18" charset="0"/>
                <a:cs typeface="Times New Roman" panose="02020603050405020304" pitchFamily="18" charset="0"/>
              </a:endParaRPr>
            </a:p>
          </p:txBody>
        </p:sp>
      </p:grpSp>
      <p:grpSp>
        <p:nvGrpSpPr>
          <p:cNvPr id="23" name="Grup 22"/>
          <p:cNvGrpSpPr/>
          <p:nvPr/>
        </p:nvGrpSpPr>
        <p:grpSpPr>
          <a:xfrm>
            <a:off x="5326602" y="5883465"/>
            <a:ext cx="3275860" cy="332629"/>
            <a:chOff x="3906" y="2184063"/>
            <a:chExt cx="3999922" cy="1038531"/>
          </a:xfrm>
        </p:grpSpPr>
        <p:sp>
          <p:nvSpPr>
            <p:cNvPr id="24" name="Yuvarlatılmış Dikdörtgen 23"/>
            <p:cNvSpPr/>
            <p:nvPr/>
          </p:nvSpPr>
          <p:spPr>
            <a:xfrm>
              <a:off x="3906" y="2184063"/>
              <a:ext cx="3999922" cy="1038531"/>
            </a:xfrm>
            <a:prstGeom prst="roundRect">
              <a:avLst/>
            </a:prstGeom>
            <a:solidFill>
              <a:schemeClr val="accent1">
                <a:lumMod val="75000"/>
              </a:schemeClr>
            </a:solidFill>
          </p:spPr>
          <p:style>
            <a:lnRef idx="2">
              <a:schemeClr val="lt1">
                <a:hueOff val="0"/>
                <a:satOff val="0"/>
                <a:lumOff val="0"/>
                <a:alphaOff val="0"/>
              </a:schemeClr>
            </a:lnRef>
            <a:fillRef idx="1">
              <a:scrgbClr r="0" g="0" b="0"/>
            </a:fillRef>
            <a:effectRef idx="0">
              <a:schemeClr val="accent1">
                <a:shade val="80000"/>
                <a:hueOff val="349283"/>
                <a:satOff val="-6256"/>
                <a:lumOff val="26585"/>
                <a:alphaOff val="0"/>
              </a:schemeClr>
            </a:effectRef>
            <a:fontRef idx="minor">
              <a:schemeClr val="lt1"/>
            </a:fontRef>
          </p:style>
        </p:sp>
        <p:sp>
          <p:nvSpPr>
            <p:cNvPr id="25" name="Yuvarlatılmış Dikdörtgen 4"/>
            <p:cNvSpPr txBox="1"/>
            <p:nvPr/>
          </p:nvSpPr>
          <p:spPr>
            <a:xfrm>
              <a:off x="54602" y="2234759"/>
              <a:ext cx="3898528" cy="937135"/>
            </a:xfrm>
            <a:prstGeom prst="rect">
              <a:avLst/>
            </a:prstGeom>
            <a:solidFill>
              <a:schemeClr val="accent1">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endParaRPr lang="tr-TR" sz="2000" kern="1200" dirty="0">
                <a:latin typeface="+mn-lt"/>
                <a:cs typeface="Times New Roman" panose="02020603050405020304" pitchFamily="18" charset="0"/>
              </a:endParaRPr>
            </a:p>
            <a:p>
              <a:pPr lvl="0" algn="ctr" defTabSz="889000" rtl="0">
                <a:lnSpc>
                  <a:spcPct val="90000"/>
                </a:lnSpc>
                <a:spcBef>
                  <a:spcPct val="0"/>
                </a:spcBef>
                <a:spcAft>
                  <a:spcPct val="35000"/>
                </a:spcAft>
              </a:pPr>
              <a:r>
                <a:rPr lang="tr-TR" sz="2000" kern="1200" dirty="0">
                  <a:latin typeface="+mn-lt"/>
                  <a:cs typeface="Times New Roman" panose="02020603050405020304" pitchFamily="18" charset="0"/>
                </a:rPr>
                <a:t>Elektronik İhale Zorunlu Değil</a:t>
              </a:r>
              <a:r>
                <a:rPr lang="tr-TR" sz="2200" kern="1200" dirty="0">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307106907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4965</TotalTime>
  <Words>1804</Words>
  <Application>Microsoft Office PowerPoint</Application>
  <PresentationFormat>Ekran Gösterisi (4:3)</PresentationFormat>
  <Paragraphs>268</Paragraphs>
  <Slides>33</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33</vt:i4>
      </vt:variant>
    </vt:vector>
  </HeadingPairs>
  <TitlesOfParts>
    <vt:vector size="42" baseType="lpstr">
      <vt:lpstr>Arial</vt:lpstr>
      <vt:lpstr>Arial Regular</vt:lpstr>
      <vt:lpstr>Calibri</vt:lpstr>
      <vt:lpstr>Calibri Light</vt:lpstr>
      <vt:lpstr>Myriad Pro</vt:lpstr>
      <vt:lpstr>Times New Roman</vt:lpstr>
      <vt:lpstr>Verdana</vt:lpstr>
      <vt:lpstr>Wingdings</vt:lpstr>
      <vt:lpstr>Office Teması</vt:lpstr>
      <vt:lpstr>PowerPoint Sunusu</vt:lpstr>
      <vt:lpstr>Mevzuat</vt:lpstr>
      <vt:lpstr> 4734 Sayılı Kanunun Kapsamı</vt:lpstr>
      <vt:lpstr>İhale Süreci</vt:lpstr>
      <vt:lpstr>Temel İlkeler</vt:lpstr>
      <vt:lpstr>İdarelerce Uyulması Gereken Kurallar</vt:lpstr>
      <vt:lpstr>İhtiyacın Karşılanma Yolları</vt:lpstr>
      <vt:lpstr>İhale Usulleri</vt:lpstr>
      <vt:lpstr> İhale Usulleri</vt:lpstr>
      <vt:lpstr>İhale Usulleri</vt:lpstr>
      <vt:lpstr>İhale Süreci</vt:lpstr>
      <vt:lpstr>İhale Komisyonu</vt:lpstr>
      <vt:lpstr>İhale Komisyonu</vt:lpstr>
      <vt:lpstr>Eşik Değerler</vt:lpstr>
      <vt:lpstr>Yaklaşık Maliyet</vt:lpstr>
      <vt:lpstr>Yaklaşık Maliyeti  İlişkin  Fiyatların Tespitinde; </vt:lpstr>
      <vt:lpstr>İhale Dokümanlarının Görülmesi ve Zeyilname</vt:lpstr>
      <vt:lpstr>Teminatlar</vt:lpstr>
      <vt:lpstr>Elektronik Kamu Alımları Platformu (EKAP) </vt:lpstr>
      <vt:lpstr>Tekliflerin Hazırlanması Sunulması (e- ihale)</vt:lpstr>
      <vt:lpstr>Tekliflerin Alınması ve Açılması </vt:lpstr>
      <vt:lpstr>Tekliflerin değerlendirilmesi </vt:lpstr>
      <vt:lpstr>Yaklaşık Maliyetin Üzerindeki Teklifler</vt:lpstr>
      <vt:lpstr>Bütün Teklifler Reddedilerek İhalenin İptali</vt:lpstr>
      <vt:lpstr>İhalenin Karara Bağlanması ve Onaylanması</vt:lpstr>
      <vt:lpstr>Sözleşmenin İmzalanması</vt:lpstr>
      <vt:lpstr>Sözleşmenin İmzalanması</vt:lpstr>
      <vt:lpstr>Sözleşmenin İmzalanması</vt:lpstr>
      <vt:lpstr>PowerPoint Sunusu</vt:lpstr>
      <vt:lpstr>Yasaklama</vt:lpstr>
      <vt:lpstr>4734 Sayılı Kanun Kapsamındaki Üniversitemiz Alımlarının İhale Usulüne Göre Yüzdelik Olarak Sınıflandırılması (2019-2020-2021-2022 Yılları)</vt:lpstr>
      <vt:lpstr>4734 sayılı Kanun Kapsamında Belirtilen İhale Usullerine Göre Yürütülen Kamu Alımlarının İhale Türüne Göre Yüzdelik Olarak Sınıflandırılması (2019-2020-2021-2022 Yılları)</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Emre Dural</dc:creator>
  <cp:lastModifiedBy>Sau</cp:lastModifiedBy>
  <cp:revision>366</cp:revision>
  <dcterms:created xsi:type="dcterms:W3CDTF">2019-03-11T13:31:44Z</dcterms:created>
  <dcterms:modified xsi:type="dcterms:W3CDTF">2026-05-20T07:05:25Z</dcterms:modified>
</cp:coreProperties>
</file>